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9" d="100"/>
          <a:sy n="69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47800" y="685800"/>
            <a:ext cx="6248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HISTORY OF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SYMBOLS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76600"/>
            <a:ext cx="5522058" cy="2667000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78486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Term "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integral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" was coined  the Jacob Bernoulli (1690).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447799" y="3505200"/>
            <a:ext cx="1524000" cy="3170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</a:t>
            </a:r>
            <a:endParaRPr lang="ru-RU" sz="2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0px-Jakob_Bernoul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95400"/>
            <a:ext cx="4278702" cy="48768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09600" y="1447800"/>
            <a:ext cx="3505200" cy="16927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Designation integral Leibniz made ​​from the first letter of the word “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Summa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533400"/>
            <a:ext cx="67056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Symbol limit has appeared at Simon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L'Huilier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590800"/>
            <a:ext cx="4050270" cy="19050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 descr="751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447800"/>
            <a:ext cx="4120896" cy="48768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533400"/>
            <a:ext cx="86106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Indexation for numbering of variables in the current form introduced Newton (1717).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saac-new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828800"/>
            <a:ext cx="5896874" cy="45720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62000" y="3048000"/>
            <a:ext cx="1447800" cy="18466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250448"/>
            <a:ext cx="36576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factorial invented Christian Crump (1808)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295400"/>
            <a:ext cx="1524000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n!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228600"/>
            <a:ext cx="35052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Infinity symbol invented by Wallace(1655)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295401"/>
            <a:ext cx="14478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пр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648712"/>
            <a:ext cx="3352800" cy="4056888"/>
          </a:xfrm>
          <a:prstGeom prst="rect">
            <a:avLst/>
          </a:prstGeom>
        </p:spPr>
      </p:pic>
      <p:pic>
        <p:nvPicPr>
          <p:cNvPr id="8" name="Рисунок 7" descr="imagesCA4OM3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352800"/>
            <a:ext cx="4201297" cy="18288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400800" y="6136957"/>
            <a:ext cx="12954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Wallace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0"/>
            <a:ext cx="83058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Symbols logical operations suggested George Boole (1854).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1143000"/>
            <a:ext cx="220980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,&amp;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0"/>
            <a:ext cx="22098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,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55557"/>
            <a:ext cx="18288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conjunction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222557"/>
            <a:ext cx="17526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disjunction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1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95400"/>
            <a:ext cx="5334000" cy="49530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81000"/>
            <a:ext cx="84582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Mathematical expressions can be read by anyone regardless of their spoken language.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CAGLK8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524000"/>
            <a:ext cx="3028950" cy="212478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4" name="Рисунок 3" descr="imagesCAQZLVY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524000"/>
            <a:ext cx="2686756" cy="21336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4800" y="4495800"/>
            <a:ext cx="8458200" cy="16927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Mathematical signs allow you to record in a compact form of a proposal, the expression of which in ordinary language would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be cumbersome.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0" y="381000"/>
            <a:ext cx="7543800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 notation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a symbols used for the compact notation of mathematical equations and formulas. In addition to the numbers and letters of different alphabets, mathematical language uses a set of special characters that were invented in the last few centuries.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914400" y="3048000"/>
            <a:ext cx="7620000" cy="3429000"/>
            <a:chOff x="914400" y="3124200"/>
            <a:chExt cx="7620000" cy="3352800"/>
          </a:xfrm>
        </p:grpSpPr>
        <p:pic>
          <p:nvPicPr>
            <p:cNvPr id="6" name="Рисунок 5" descr="imag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3124200"/>
              <a:ext cx="3810000" cy="3352800"/>
            </a:xfrm>
            <a:prstGeom prst="roundRect">
              <a:avLst>
                <a:gd name="adj" fmla="val 16667"/>
              </a:avLst>
            </a:prstGeom>
            <a:ln>
              <a:solidFill>
                <a:schemeClr val="accent3">
                  <a:lumMod val="75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Рисунок 6" descr="imagesCAWV1VLB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3124200"/>
              <a:ext cx="3657600" cy="3352800"/>
            </a:xfrm>
            <a:prstGeom prst="roundRect">
              <a:avLst>
                <a:gd name="adj" fmla="val 16667"/>
              </a:avLst>
            </a:prstGeom>
            <a:ln>
              <a:solidFill>
                <a:schemeClr val="accent3">
                  <a:lumMod val="75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9248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First the plus (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and minus (-) were used in the book "Arithmetic", written by Johannes Widmann in 1489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 descr="220px-Plus_Minus_Wiedman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3727752" cy="51054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3124200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12+5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.6</a:t>
            </a:r>
          </a:p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45-17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962400"/>
            <a:ext cx="3124200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.6</a:t>
            </a:r>
          </a:p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45m17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9248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Multiplication sign introduced in 1631 by William Otrad (England) in the form of oblique cross.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уильям отре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600200"/>
            <a:ext cx="3299625" cy="50292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1905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2000" y="2057400"/>
            <a:ext cx="3581400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7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5M7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5  7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5*7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  7</a:t>
            </a:r>
          </a:p>
        </p:txBody>
      </p:sp>
      <p:pic>
        <p:nvPicPr>
          <p:cNvPr id="8" name="Рисунок 7" descr="\Box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7450" y="4114800"/>
            <a:ext cx="20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4676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current record of the exponent introduced by Descartes in his "Geometry" (1637)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рене декар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600200"/>
            <a:ext cx="3920490" cy="48006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524000"/>
            <a:ext cx="1828800" cy="21979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114800"/>
            <a:ext cx="990600" cy="2040636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4800"/>
            <a:ext cx="1752600" cy="19812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60960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Round brackets appeared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Tartaglia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(1556)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60960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Curly brackets introduced by Wyeth (1593)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0010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common usage brackets introduced Leibniz and Euler.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0" y="-76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6858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 }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франсуа ви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90800"/>
            <a:ext cx="2576322" cy="35052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981200" y="6172200"/>
            <a:ext cx="11430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Wyeth</a:t>
            </a:r>
            <a:endParaRPr lang="ru-RU" sz="2600" b="1" dirty="0"/>
          </a:p>
        </p:txBody>
      </p:sp>
      <p:pic>
        <p:nvPicPr>
          <p:cNvPr id="9" name="Рисунок 8" descr="Leibniz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105400" y="2590800"/>
            <a:ext cx="2667000" cy="35052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715000" y="6172200"/>
            <a:ext cx="1447800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Leibniz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Letter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like the code of the imaginary unit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proposed Euler (1777), who took this first letter of the word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imaginarius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048000"/>
            <a:ext cx="4093028" cy="18288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image0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362200"/>
            <a:ext cx="3810000" cy="43434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924800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Signs compare Thomas Harriot introduced in his book, published posthumously in 1631.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3657600"/>
            <a:ext cx="36576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Until he wrote the words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less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21336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 &gt;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homasHarri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639" y="1523999"/>
            <a:ext cx="3843161" cy="488307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39624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Abbreviations for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osine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William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Otrad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introduced in the mid XVII century.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228600"/>
            <a:ext cx="4114800" cy="16927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Abbreviations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tangent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cotangent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introduced by Johann Bernoulli in XVIII century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105400" y="2057400"/>
            <a:ext cx="3657600" cy="4608576"/>
            <a:chOff x="5105400" y="2057400"/>
            <a:chExt cx="3657600" cy="4608576"/>
          </a:xfrm>
        </p:grpSpPr>
        <p:pic>
          <p:nvPicPr>
            <p:cNvPr id="4" name="Рисунок 3" descr="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5400" y="2057400"/>
              <a:ext cx="3657600" cy="4608576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715000" y="6096000"/>
              <a:ext cx="2514600" cy="492443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Johann Bernoulli</a:t>
              </a:r>
              <a:endParaRPr lang="ru-RU" sz="2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9200" y="2305883"/>
            <a:ext cx="1981200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Sin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Cos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tg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Ctg</a:t>
            </a:r>
          </a:p>
          <a:p>
            <a:pPr algn="ctr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358</Words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59</cp:revision>
  <dcterms:created xsi:type="dcterms:W3CDTF">2013-03-31T12:18:40Z</dcterms:created>
  <dcterms:modified xsi:type="dcterms:W3CDTF">2013-04-19T12:05:19Z</dcterms:modified>
</cp:coreProperties>
</file>