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45BB7-D3DC-42B1-853E-0840628D418D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77239-644B-4D36-8074-5C496C39120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301&#1041;-&#1043;&#1083;\&#1052;&#1086;&#1080;%20&#1076;&#1086;&#1082;&#1091;&#1084;&#1077;&#1085;&#1090;&#1099;\Downloads\GTO_-_Pobezhdaj_(iPleer.f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port_gto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3848" y="1556792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История ГТО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429309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физического воспитания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Подпалова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Т.Е.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62373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Гусиноозерск, 2018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47667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Министерство образования и науки РБ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ГБПОУ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Гусиноозерский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энергетический техникум»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GTO_-_Pobezhdaj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3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2132856"/>
            <a:ext cx="6034617" cy="4525963"/>
          </a:xfrm>
        </p:spPr>
      </p:pic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33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999381"/>
            <a:ext cx="6034617" cy="4525963"/>
          </a:xfrm>
        </p:spPr>
      </p:pic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3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132856"/>
            <a:ext cx="6034617" cy="4525963"/>
          </a:xfrm>
        </p:spPr>
      </p:pic>
      <p:pic>
        <p:nvPicPr>
          <p:cNvPr id="5" name="Рисунок 4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33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2071389"/>
            <a:ext cx="6034617" cy="4525963"/>
          </a:xfrm>
        </p:spPr>
      </p:pic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3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2143397"/>
            <a:ext cx="6034617" cy="4525963"/>
          </a:xfrm>
        </p:spPr>
      </p:pic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3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2071389"/>
            <a:ext cx="6034617" cy="4525963"/>
          </a:xfrm>
        </p:spPr>
      </p:pic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33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2071389"/>
            <a:ext cx="6034617" cy="4525963"/>
          </a:xfrm>
        </p:spPr>
      </p:pic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3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2071389"/>
            <a:ext cx="6034617" cy="4525963"/>
          </a:xfrm>
        </p:spPr>
      </p:pic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33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2132856"/>
            <a:ext cx="6034617" cy="4525963"/>
          </a:xfrm>
        </p:spPr>
      </p:pic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33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2143397"/>
            <a:ext cx="6034617" cy="4525963"/>
          </a:xfrm>
        </p:spPr>
      </p:pic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7736" y="4221088"/>
            <a:ext cx="2376264" cy="195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132856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комплекса ГТО началась, когда после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победы Великого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Октября страна наша крепла и мужала,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когда энтузиазм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советских людей, их тяга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новому, революционному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проявились буквально во всех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сферах жизни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в труде, культуре, науке,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спорте.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мая 1930 года газета «Комсомольская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правда» опубликовала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материалы о необходимости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введения единого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критерия для оценки всесторонней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физической подготовленности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молодежи. Предлагалось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установить специальные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нормы и требования, а тех, кто 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выполнит, награждать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значком. Инициатива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ленинского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комсомола получила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признание в широких кругах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общественности,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по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поручению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Всесоюзного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совета физической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культуры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ВЦИК СССР был разработан проект комплекса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ГТО, который в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марте 1931 года после обсуждения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различных общественных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страны был утвержден.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2818557.jpg"/>
          <p:cNvPicPr>
            <a:picLocks noChangeAspect="1"/>
          </p:cNvPicPr>
          <p:nvPr/>
        </p:nvPicPr>
        <p:blipFill>
          <a:blip r:embed="rId2" cstate="print"/>
          <a:srcRect b="15454"/>
          <a:stretch>
            <a:fillRect/>
          </a:stretch>
        </p:blipFill>
        <p:spPr>
          <a:xfrm>
            <a:off x="3048" y="0"/>
            <a:ext cx="91379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SC03340.JPG"/>
          <p:cNvPicPr>
            <a:picLocks noChangeAspect="1"/>
          </p:cNvPicPr>
          <p:nvPr/>
        </p:nvPicPr>
        <p:blipFill>
          <a:blip r:embed="rId2" cstate="print"/>
          <a:srcRect b="16474"/>
          <a:stretch>
            <a:fillRect/>
          </a:stretch>
        </p:blipFill>
        <p:spPr>
          <a:xfrm>
            <a:off x="1259632" y="2492896"/>
            <a:ext cx="6771785" cy="4242127"/>
          </a:xfrm>
          <a:prstGeom prst="rect">
            <a:avLst/>
          </a:prstGeom>
        </p:spPr>
      </p:pic>
      <p:pic>
        <p:nvPicPr>
          <p:cNvPr id="9" name="Рисунок 8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2012647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Впервые введенный комплекс ГТО состоял из одной ступени,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которая включала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15 нормативов по различным физическим упражнениям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бег, прыжки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метания, плавание, лыжи и др.). Кроме того, сдающие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комплекс должны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были знать основы советского физкультурного движения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военного дела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67944" y="2996952"/>
            <a:ext cx="4608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Простота и общедоступность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физических упражнений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видов спорта, включенных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нормативы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ГТО, их очевидная польза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укрепления здоровья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сделали его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популярным среди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населения и особенно среди молодежи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8" name="Рисунок 7" descr="DSC03304.JPG"/>
          <p:cNvPicPr>
            <a:picLocks noChangeAspect="1"/>
          </p:cNvPicPr>
          <p:nvPr/>
        </p:nvPicPr>
        <p:blipFill>
          <a:blip r:embed="rId3" cstate="print"/>
          <a:srcRect l="35113" t="4630" r="23416" b="7466"/>
          <a:stretch>
            <a:fillRect/>
          </a:stretch>
        </p:blipFill>
        <p:spPr>
          <a:xfrm>
            <a:off x="611560" y="2204864"/>
            <a:ext cx="2808312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03319.JPG"/>
          <p:cNvPicPr>
            <a:picLocks noChangeAspect="1"/>
          </p:cNvPicPr>
          <p:nvPr/>
        </p:nvPicPr>
        <p:blipFill>
          <a:blip r:embed="rId2" cstate="print"/>
          <a:srcRect l="40430" t="3212" r="21289"/>
          <a:stretch>
            <a:fillRect/>
          </a:stretch>
        </p:blipFill>
        <p:spPr>
          <a:xfrm>
            <a:off x="5220072" y="1772816"/>
            <a:ext cx="2592288" cy="49156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2564904"/>
            <a:ext cx="40324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Сдача нормативов подтверждалась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особыми значками. Чтобы получить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такой значок, нужно было выполнить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заданный набор требований,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например: пробежать на скорость 30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метров, подтянуться определённое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количество раз, пройти на лыжах 2 км.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зависимости от уровня достижений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сдающие нормативы каждой ступени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награждались золотым или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серебряным значком</a:t>
            </a:r>
          </a:p>
        </p:txBody>
      </p:sp>
      <p:pic>
        <p:nvPicPr>
          <p:cNvPr id="7" name="Рисунок 6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2204864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Те, кто сдавал нормативы в течение нескольких лет, получали значок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«Почётный значок ГТО».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924944"/>
            <a:ext cx="5684912" cy="373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834946"/>
            <a:ext cx="8316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«От значка ГТО – к олимпийской медали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 звучал лозунг, вдохновлявший миллионы советских граждан на ежедневные занятия физкультурой, спортом, утренней гимнастикой.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Получение и дальнейшее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ношение значка ГТО было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почетным, обеспечивало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дорогу в большой спорт.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былые времена его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наличие говорило о том, что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перед вами человек,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который старается быть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гармонично развитой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личностью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SC03342.JPG"/>
          <p:cNvPicPr>
            <a:picLocks noChangeAspect="1"/>
          </p:cNvPicPr>
          <p:nvPr/>
        </p:nvPicPr>
        <p:blipFill>
          <a:blip r:embed="rId3" cstate="print"/>
          <a:srcRect t="45747" r="22353" b="377"/>
          <a:stretch>
            <a:fillRect/>
          </a:stretch>
        </p:blipFill>
        <p:spPr>
          <a:xfrm>
            <a:off x="3359154" y="3356992"/>
            <a:ext cx="5534843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03364.JPG"/>
          <p:cNvPicPr>
            <a:picLocks noChangeAspect="1"/>
          </p:cNvPicPr>
          <p:nvPr/>
        </p:nvPicPr>
        <p:blipFill>
          <a:blip r:embed="rId2" cstate="print"/>
          <a:srcRect b="18060"/>
          <a:stretch>
            <a:fillRect/>
          </a:stretch>
        </p:blipFill>
        <p:spPr>
          <a:xfrm>
            <a:off x="3851920" y="3501008"/>
            <a:ext cx="5114084" cy="3142867"/>
          </a:xfrm>
          <a:prstGeom prst="rect">
            <a:avLst/>
          </a:prstGeom>
        </p:spPr>
      </p:pic>
      <p:pic>
        <p:nvPicPr>
          <p:cNvPr id="8" name="Рисунок 7" descr="гт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132856"/>
            <a:ext cx="4716016" cy="2304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Во времена обязательных нормативов ГТО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граждане СССР претендовали на медали на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многих международных соревнованиях,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становились рекордсменами почти во всех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видах спорта.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К началу 1976 года свыше 220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миллионов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человек имели значки ГТО.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5" name="Рисунок 4" descr="DSC03311.JPG"/>
          <p:cNvPicPr>
            <a:picLocks noChangeAspect="1"/>
          </p:cNvPicPr>
          <p:nvPr/>
        </p:nvPicPr>
        <p:blipFill>
          <a:blip r:embed="rId3" cstate="print"/>
          <a:srcRect t="11218"/>
          <a:stretch>
            <a:fillRect/>
          </a:stretch>
        </p:blipFill>
        <p:spPr>
          <a:xfrm>
            <a:off x="1259632" y="2132856"/>
            <a:ext cx="6771785" cy="4509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1800" y="155679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Сдача норм ГТО студентами ГБПОУ «ГЭТ»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401</Words>
  <Application>Microsoft Office PowerPoint</Application>
  <PresentationFormat>Экран (4:3)</PresentationFormat>
  <Paragraphs>49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GET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Лаборант</dc:creator>
  <cp:lastModifiedBy>Лаборант</cp:lastModifiedBy>
  <cp:revision>9</cp:revision>
  <dcterms:created xsi:type="dcterms:W3CDTF">2018-10-10T05:51:47Z</dcterms:created>
  <dcterms:modified xsi:type="dcterms:W3CDTF">2018-10-10T06:55:57Z</dcterms:modified>
</cp:coreProperties>
</file>