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6" r:id="rId5"/>
    <p:sldId id="265" r:id="rId6"/>
    <p:sldId id="273" r:id="rId7"/>
    <p:sldId id="263" r:id="rId8"/>
    <p:sldId id="272" r:id="rId9"/>
    <p:sldId id="271" r:id="rId10"/>
    <p:sldId id="267" r:id="rId11"/>
    <p:sldId id="270" r:id="rId12"/>
    <p:sldId id="268" r:id="rId13"/>
    <p:sldId id="259" r:id="rId14"/>
    <p:sldId id="261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36D7E48-FDF4-41BF-A992-5604114E5E6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00E3B3-333B-42D4-8120-23402775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D7E48-FDF4-41BF-A992-5604114E5E6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0E3B3-333B-42D4-8120-23402775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36D7E48-FDF4-41BF-A992-5604114E5E6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00E3B3-333B-42D4-8120-23402775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D7E48-FDF4-41BF-A992-5604114E5E6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0E3B3-333B-42D4-8120-23402775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6D7E48-FDF4-41BF-A992-5604114E5E6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F00E3B3-333B-42D4-8120-23402775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D7E48-FDF4-41BF-A992-5604114E5E6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0E3B3-333B-42D4-8120-23402775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D7E48-FDF4-41BF-A992-5604114E5E6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0E3B3-333B-42D4-8120-23402775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D7E48-FDF4-41BF-A992-5604114E5E6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0E3B3-333B-42D4-8120-23402775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6D7E48-FDF4-41BF-A992-5604114E5E6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0E3B3-333B-42D4-8120-23402775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D7E48-FDF4-41BF-A992-5604114E5E6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0E3B3-333B-42D4-8120-23402775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D7E48-FDF4-41BF-A992-5604114E5E6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0E3B3-333B-42D4-8120-234027751A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36D7E48-FDF4-41BF-A992-5604114E5E6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F00E3B3-333B-42D4-8120-23402775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6450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лучший по профессии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«Повар 2017 года»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229200"/>
            <a:ext cx="2440360" cy="115212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ГБПОУ «ГЭТ»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18.04.17 г</a:t>
            </a:r>
          </a:p>
          <a:p>
            <a:endParaRPr lang="ru-RU" dirty="0"/>
          </a:p>
        </p:txBody>
      </p:sp>
      <p:pic>
        <p:nvPicPr>
          <p:cNvPr id="5" name="Picture 2" descr="C:\Documents and Settings\Admin\Рабочий стол\РАБОТА\ПК16\ФОТО\вареники - 2 конкурса\P1040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РАБОТА\ПК16\ФОТО\вареники - 2 конкурса\P1040264.JPG"/>
          <p:cNvPicPr>
            <a:picLocks noChangeAspect="1" noChangeArrowheads="1"/>
          </p:cNvPicPr>
          <p:nvPr/>
        </p:nvPicPr>
        <p:blipFill>
          <a:blip r:embed="rId3" cstate="print"/>
          <a:srcRect l="26641" t="38043" r="23435" b="42938"/>
          <a:stretch>
            <a:fillRect/>
          </a:stretch>
        </p:blipFill>
        <p:spPr bwMode="auto">
          <a:xfrm>
            <a:off x="5076056" y="332656"/>
            <a:ext cx="2016224" cy="576064"/>
          </a:xfrm>
          <a:prstGeom prst="rect">
            <a:avLst/>
          </a:prstGeom>
          <a:noFill/>
        </p:spPr>
      </p:pic>
      <p:pic>
        <p:nvPicPr>
          <p:cNvPr id="7" name="Picture 4" descr="C:\Documents and Settings\Admin\Рабочий стол\РАБОТА\ПК16\ФОТО\вареники - 2 конкурса\P1040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060848"/>
            <a:ext cx="1542091" cy="1156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Подача</a:t>
            </a:r>
            <a:endParaRPr lang="ru-RU" dirty="0"/>
          </a:p>
        </p:txBody>
      </p:sp>
      <p:pic>
        <p:nvPicPr>
          <p:cNvPr id="20486" name="Picture 6" descr="C:\Documents and Settings\Admin\Рабочий стол\РАБОТА\ПК16\ФОТО\вареники - 2 конкурса\P1040268 жарко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pic>
        <p:nvPicPr>
          <p:cNvPr id="20485" name="Picture 5" descr="C:\Documents and Settings\Admin\Рабочий стол\РАБОТА\ПК16\ФОТО\вареники - 2 конкурса\P1040266 павлов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67544" y="1844824"/>
            <a:ext cx="1409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Жаркой Аня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1844824"/>
            <a:ext cx="171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Павлова  Ольга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Подача</a:t>
            </a:r>
            <a:endParaRPr lang="ru-RU" dirty="0"/>
          </a:p>
        </p:txBody>
      </p:sp>
      <p:pic>
        <p:nvPicPr>
          <p:cNvPr id="17413" name="Picture 5" descr="C:\Documents and Settings\Admin\Рабочий стол\РАБОТА\ПК16\ФОТО\вареники - 2 конкурса\P1040270 андрее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17414" name="Picture 6" descr="C:\Documents and Settings\Admin\Рабочий стол\РАБОТА\ПК16\ФОТО\вареники - 2 конкурса\P10402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1844824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Андреева Саша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1916832"/>
            <a:ext cx="1636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Ткачева Алена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Подача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Ибрагимова Надя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Иванова Катя</a:t>
            </a:r>
            <a:endParaRPr lang="ru-RU" dirty="0"/>
          </a:p>
        </p:txBody>
      </p:sp>
      <p:pic>
        <p:nvPicPr>
          <p:cNvPr id="21506" name="Picture 2" descr="C:\Documents and Settings\Admin\Рабочий стол\РАБОТА\ПК16\ФОТО\вареники - 2 конкурса\P1040272 Ибрагимов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448322"/>
            <a:ext cx="3521075" cy="2640806"/>
          </a:xfrm>
          <a:prstGeom prst="rect">
            <a:avLst/>
          </a:prstGeom>
          <a:noFill/>
        </p:spPr>
      </p:pic>
      <p:pic>
        <p:nvPicPr>
          <p:cNvPr id="21507" name="Picture 3" descr="C:\Documents and Settings\Admin\Рабочий стол\РАБОТА\ПК16\ФОТО\вареники - 2 конкурса\P1040273 Иванов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448322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3400" y="5516563"/>
            <a:ext cx="8610600" cy="8826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конкурса лучший по профессии «Повар 2017»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333375"/>
            <a:ext cx="4146550" cy="973138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место – Крамарова Евгения, Ибрагимова Надежда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 49 баллов + 4 за теорию);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4283968" y="260648"/>
            <a:ext cx="4292600" cy="1223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место – Гарипова Ольга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(47 баллов + 4 за теорию);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– Иванова Екатерина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(47 баллов + 3 за теорию).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F:\вареники\P104032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1827" t="27392"/>
          <a:stretch>
            <a:fillRect/>
          </a:stretch>
        </p:blipFill>
        <p:spPr bwMode="auto">
          <a:xfrm rot="5400000">
            <a:off x="2097534" y="1510978"/>
            <a:ext cx="3868738" cy="381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4" y="332656"/>
          <a:ext cx="7272809" cy="6336704"/>
        </p:xfrm>
        <a:graphic>
          <a:graphicData uri="http://schemas.openxmlformats.org/drawingml/2006/table">
            <a:tbl>
              <a:tblPr/>
              <a:tblGrid>
                <a:gridCol w="423175"/>
                <a:gridCol w="1496006"/>
                <a:gridCol w="385075"/>
                <a:gridCol w="432048"/>
                <a:gridCol w="432048"/>
                <a:gridCol w="504056"/>
                <a:gridCol w="510884"/>
                <a:gridCol w="423175"/>
                <a:gridCol w="539997"/>
                <a:gridCol w="422578"/>
                <a:gridCol w="340210"/>
                <a:gridCol w="305485"/>
                <a:gridCol w="506736"/>
                <a:gridCol w="551336"/>
              </a:tblGrid>
              <a:tr h="36433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 err="1">
                          <a:latin typeface="Times New Roman"/>
                          <a:ea typeface="Calibri"/>
                          <a:cs typeface="Times New Roman"/>
                        </a:rPr>
                        <a:t>п\п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ФИО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r>
                        <a:rPr lang="ru-RU" sz="1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ПК 16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Общий  балл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Внешний  вид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Соблюдение ТБ и санитар.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Организация раб. места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Теория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Требования к качеству блюда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Подача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Итоговая     оценка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Внешний вид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Цвет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Консистенция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Запах 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Вкус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Андреева А.А.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Гарипова О.С.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Гындунов А.Ц-Д.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Жаркой А.Н.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Золотарева Л.А.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Ибрагимова Н.А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Иванова Е.В.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Крамарова Е.Н.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Куштукова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В.О.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Новикова Н. А.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Пантелеева В. А.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Павлова О. Н.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Ткачева А.А.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r>
              <a:rPr lang="ru-RU" dirty="0" smtClean="0"/>
              <a:t>Вареники, с пылу, с жару ! </a:t>
            </a:r>
            <a:endParaRPr lang="ru-RU" dirty="0"/>
          </a:p>
        </p:txBody>
      </p:sp>
      <p:pic>
        <p:nvPicPr>
          <p:cNvPr id="4" name="Picture 5" descr="F:\вареники\P1040314.JPG"/>
          <p:cNvPicPr>
            <a:picLocks noChangeAspect="1" noChangeArrowheads="1"/>
          </p:cNvPicPr>
          <p:nvPr/>
        </p:nvPicPr>
        <p:blipFill>
          <a:blip r:embed="rId2" cstate="print"/>
          <a:srcRect l="7130" t="4753" r="10881" b="187"/>
          <a:stretch>
            <a:fillRect/>
          </a:stretch>
        </p:blipFill>
        <p:spPr bwMode="auto">
          <a:xfrm>
            <a:off x="179512" y="1340768"/>
            <a:ext cx="2991932" cy="2601680"/>
          </a:xfrm>
          <a:prstGeom prst="rect">
            <a:avLst/>
          </a:prstGeom>
          <a:noFill/>
        </p:spPr>
      </p:pic>
      <p:pic>
        <p:nvPicPr>
          <p:cNvPr id="5" name="Picture 3" descr="F:\вареники\P1040318.JPG"/>
          <p:cNvPicPr>
            <a:picLocks noChangeAspect="1" noChangeArrowheads="1"/>
          </p:cNvPicPr>
          <p:nvPr/>
        </p:nvPicPr>
        <p:blipFill>
          <a:blip r:embed="rId3" cstate="print"/>
          <a:srcRect l="14259" t="19012" r="23358" b="4940"/>
          <a:stretch>
            <a:fillRect/>
          </a:stretch>
        </p:blipFill>
        <p:spPr bwMode="auto">
          <a:xfrm>
            <a:off x="3203848" y="1340768"/>
            <a:ext cx="2835315" cy="2592288"/>
          </a:xfrm>
          <a:prstGeom prst="rect">
            <a:avLst/>
          </a:prstGeom>
          <a:noFill/>
        </p:spPr>
      </p:pic>
      <p:pic>
        <p:nvPicPr>
          <p:cNvPr id="6" name="Picture 2" descr="F:\вареники\P1040313.JPG"/>
          <p:cNvPicPr>
            <a:picLocks noChangeAspect="1" noChangeArrowheads="1"/>
          </p:cNvPicPr>
          <p:nvPr/>
        </p:nvPicPr>
        <p:blipFill>
          <a:blip r:embed="rId4" cstate="print"/>
          <a:srcRect l="8911" t="2376" r="5538"/>
          <a:stretch>
            <a:fillRect/>
          </a:stretch>
        </p:blipFill>
        <p:spPr bwMode="auto">
          <a:xfrm>
            <a:off x="1691680" y="4005064"/>
            <a:ext cx="2952328" cy="2526739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РАБОТА\ПК16\ФОТО\вареники - 2 конкурса\P1040319 - 5 Черкасова О.JPG"/>
          <p:cNvPicPr>
            <a:picLocks noChangeAspect="1" noChangeArrowheads="1"/>
          </p:cNvPicPr>
          <p:nvPr/>
        </p:nvPicPr>
        <p:blipFill>
          <a:blip r:embed="rId5" cstate="print"/>
          <a:srcRect l="20137" t="26850" r="21129" b="6026"/>
          <a:stretch>
            <a:fillRect/>
          </a:stretch>
        </p:blipFill>
        <p:spPr bwMode="auto">
          <a:xfrm>
            <a:off x="6012160" y="1340768"/>
            <a:ext cx="3024336" cy="2592288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РАБОТА\ПК16\ФОТО\вареники - 2 конкурса\P1040317 - 3 Иванова К.JPG"/>
          <p:cNvPicPr>
            <a:picLocks noChangeAspect="1" noChangeArrowheads="1"/>
          </p:cNvPicPr>
          <p:nvPr/>
        </p:nvPicPr>
        <p:blipFill>
          <a:blip r:embed="rId6" cstate="print"/>
          <a:srcRect l="11060" t="9665" r="13425" b="3073"/>
          <a:stretch>
            <a:fillRect/>
          </a:stretch>
        </p:blipFill>
        <p:spPr bwMode="auto">
          <a:xfrm>
            <a:off x="4788024" y="4005064"/>
            <a:ext cx="2880320" cy="2496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5517232"/>
            <a:ext cx="3635896" cy="882650"/>
          </a:xfrm>
        </p:spPr>
        <p:txBody>
          <a:bodyPr/>
          <a:lstStyle/>
          <a:p>
            <a:r>
              <a:rPr lang="ru-RU" dirty="0" smtClean="0"/>
              <a:t>Наше жюри</a:t>
            </a:r>
            <a:endParaRPr lang="ru-RU" dirty="0"/>
          </a:p>
        </p:txBody>
      </p:sp>
      <p:pic>
        <p:nvPicPr>
          <p:cNvPr id="13" name="Picture 2" descr="C:\Documents and Settings\Admin\Рабочий стол\РАБОТА\ПК16\ФОТО\вареники - 2 конкурса\P1040278.JPG"/>
          <p:cNvPicPr>
            <a:picLocks noChangeAspect="1" noChangeArrowheads="1"/>
          </p:cNvPicPr>
          <p:nvPr/>
        </p:nvPicPr>
        <p:blipFill>
          <a:blip r:embed="rId2" cstate="print"/>
          <a:srcRect r="46038"/>
          <a:stretch>
            <a:fillRect/>
          </a:stretch>
        </p:blipFill>
        <p:spPr bwMode="auto">
          <a:xfrm>
            <a:off x="1115616" y="260648"/>
            <a:ext cx="3096344" cy="4303523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499992" y="620688"/>
            <a:ext cx="36004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Председатель жюри: Славко Т.В. зав. по ПО и БОП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Члены жюри: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Белых Л.В. методист ГБПОУ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ГЭТ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Мухина Н.Ф. преподаватель технологии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Симонова Маргарита Анатольевна, председатель МО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Назарова М.Д. мастер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2" descr="C:\Documents and Settings\Admin\Рабочий стол\РАБОТА\ПК16\ФОТО\вареники - 2 конкурса\P1040279.JPG"/>
          <p:cNvPicPr>
            <a:picLocks noChangeAspect="1" noChangeArrowheads="1"/>
          </p:cNvPicPr>
          <p:nvPr/>
        </p:nvPicPr>
        <p:blipFill>
          <a:blip r:embed="rId3" cstate="print"/>
          <a:srcRect t="2383" r="44471"/>
          <a:stretch>
            <a:fillRect/>
          </a:stretch>
        </p:blipFill>
        <p:spPr bwMode="auto">
          <a:xfrm>
            <a:off x="4283968" y="2708920"/>
            <a:ext cx="2880320" cy="3797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333375"/>
            <a:ext cx="8229600" cy="208915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Приготовить тесто для вареников, технологическая карта № 481, 1-й вариант, выход 200 г. Перед формовкой тесто выдержать 30-40 мин.</a:t>
            </a:r>
          </a:p>
        </p:txBody>
      </p:sp>
      <p:pic>
        <p:nvPicPr>
          <p:cNvPr id="8" name="Picture 4" descr="C:\Documents and Settings\Admin\Рабочий стол\РАБОТА\ПК16\ФОТО\вареники - 2 конкурса\P1040260.JPG"/>
          <p:cNvPicPr>
            <a:picLocks noChangeAspect="1" noChangeArrowheads="1"/>
          </p:cNvPicPr>
          <p:nvPr/>
        </p:nvPicPr>
        <p:blipFill>
          <a:blip r:embed="rId2" cstate="print"/>
          <a:srcRect l="33243" t="5405" r="995" b="3908"/>
          <a:stretch>
            <a:fillRect/>
          </a:stretch>
        </p:blipFill>
        <p:spPr bwMode="auto">
          <a:xfrm>
            <a:off x="755576" y="2132856"/>
            <a:ext cx="223224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Приготовить фарш картофельный с луком № 521 (2-й вариант)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005064"/>
            <a:ext cx="8229600" cy="1972816"/>
          </a:xfrm>
        </p:spPr>
        <p:txBody>
          <a:bodyPr>
            <a:normAutofit/>
          </a:bodyPr>
          <a:lstStyle/>
          <a:p>
            <a:r>
              <a:rPr lang="ru-RU" dirty="0" smtClean="0"/>
              <a:t>Очищенный картофель отварить, отвар полностью слить, затем протереть картофель в горячем виде и смешать с </a:t>
            </a:r>
            <a:r>
              <a:rPr lang="ru-RU" dirty="0" err="1" smtClean="0"/>
              <a:t>пассерованым</a:t>
            </a:r>
            <a:r>
              <a:rPr lang="ru-RU" dirty="0" smtClean="0"/>
              <a:t> до готовности луком.</a:t>
            </a:r>
          </a:p>
          <a:p>
            <a:endParaRPr lang="ru-RU" dirty="0"/>
          </a:p>
        </p:txBody>
      </p:sp>
      <p:pic>
        <p:nvPicPr>
          <p:cNvPr id="4" name="Picture 3" descr="C:\Documents and Settings\Admin\Рабочий стол\РАБОТА\ПК16\ФОТО\вареники - 2 конкурса\P1040259.JPG"/>
          <p:cNvPicPr>
            <a:picLocks noChangeAspect="1" noChangeArrowheads="1"/>
          </p:cNvPicPr>
          <p:nvPr/>
        </p:nvPicPr>
        <p:blipFill>
          <a:blip r:embed="rId2" cstate="print"/>
          <a:srcRect l="17830" r="3718" b="4907"/>
          <a:stretch>
            <a:fillRect/>
          </a:stretch>
        </p:blipFill>
        <p:spPr bwMode="auto">
          <a:xfrm>
            <a:off x="323528" y="1844824"/>
            <a:ext cx="2016224" cy="1832931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РАБОТА\ПК16\ФОТО\вареники - 2 конкурса\P1040258.JPG"/>
          <p:cNvPicPr>
            <a:picLocks noChangeAspect="1" noChangeArrowheads="1"/>
          </p:cNvPicPr>
          <p:nvPr/>
        </p:nvPicPr>
        <p:blipFill>
          <a:blip r:embed="rId3" cstate="print"/>
          <a:srcRect r="17982" b="12039"/>
          <a:stretch>
            <a:fillRect/>
          </a:stretch>
        </p:blipFill>
        <p:spPr bwMode="auto">
          <a:xfrm>
            <a:off x="2411760" y="1844824"/>
            <a:ext cx="2304256" cy="1853424"/>
          </a:xfrm>
          <a:prstGeom prst="rect">
            <a:avLst/>
          </a:prstGeom>
          <a:noFill/>
        </p:spPr>
      </p:pic>
      <p:pic>
        <p:nvPicPr>
          <p:cNvPr id="6" name="Picture 4" descr="C:\Documents and Settings\Admin\Рабочий стол\РАБОТА\ПК16\ФОТО\вареники - 2 конкурса\P1040257.JPG"/>
          <p:cNvPicPr>
            <a:picLocks noChangeAspect="1" noChangeArrowheads="1"/>
          </p:cNvPicPr>
          <p:nvPr/>
        </p:nvPicPr>
        <p:blipFill>
          <a:blip r:embed="rId4" cstate="print"/>
          <a:srcRect l="19509" t="4760"/>
          <a:stretch>
            <a:fillRect/>
          </a:stretch>
        </p:blipFill>
        <p:spPr bwMode="auto">
          <a:xfrm>
            <a:off x="4788024" y="1844824"/>
            <a:ext cx="2109705" cy="1872208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РАБОТА\ПК16\ФОТО\вареники - 2 конкурса\P1040256.JPG"/>
          <p:cNvPicPr>
            <a:picLocks noChangeAspect="1" noChangeArrowheads="1"/>
          </p:cNvPicPr>
          <p:nvPr/>
        </p:nvPicPr>
        <p:blipFill>
          <a:blip r:embed="rId5" cstate="print"/>
          <a:srcRect r="28680"/>
          <a:stretch>
            <a:fillRect/>
          </a:stretch>
        </p:blipFill>
        <p:spPr bwMode="auto">
          <a:xfrm>
            <a:off x="6948264" y="1844824"/>
            <a:ext cx="1780339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Приготовление вареников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340768"/>
            <a:ext cx="5842992" cy="216024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Вареники формуют как пельмени, но более крупных размеров, на 1 шт. 10-11г теста и 12-13г фарша. Вареники опускают в подсоленную кипящую воду и варят при слабом кипении 5-7 мин. </a:t>
            </a:r>
          </a:p>
          <a:p>
            <a:endParaRPr lang="ru-RU" dirty="0"/>
          </a:p>
        </p:txBody>
      </p:sp>
      <p:pic>
        <p:nvPicPr>
          <p:cNvPr id="4" name="Picture 3" descr="C:\Documents and Settings\Admin\Рабочий стол\РАБОТА\ПК16\ФОТО\вареники - 2 конкурса\P1040309.JPG"/>
          <p:cNvPicPr>
            <a:picLocks noChangeAspect="1" noChangeArrowheads="1"/>
          </p:cNvPicPr>
          <p:nvPr/>
        </p:nvPicPr>
        <p:blipFill>
          <a:blip r:embed="rId2" cstate="print"/>
          <a:srcRect l="25510" t="46319" r="4024" b="2654"/>
          <a:stretch>
            <a:fillRect/>
          </a:stretch>
        </p:blipFill>
        <p:spPr bwMode="auto">
          <a:xfrm>
            <a:off x="5868144" y="3573016"/>
            <a:ext cx="2461131" cy="2376264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РАБОТА\ПК16\ФОТО\вареники - 2 конкурса\P1040306.JPG"/>
          <p:cNvPicPr>
            <a:picLocks noChangeAspect="1" noChangeArrowheads="1"/>
          </p:cNvPicPr>
          <p:nvPr/>
        </p:nvPicPr>
        <p:blipFill>
          <a:blip r:embed="rId3" cstate="print"/>
          <a:srcRect l="5605" t="28534" r="64084" b="147"/>
          <a:stretch>
            <a:fillRect/>
          </a:stretch>
        </p:blipFill>
        <p:spPr bwMode="auto">
          <a:xfrm>
            <a:off x="395536" y="1700808"/>
            <a:ext cx="2448272" cy="4320480"/>
          </a:xfrm>
          <a:prstGeom prst="rect">
            <a:avLst/>
          </a:prstGeom>
          <a:noFill/>
        </p:spPr>
      </p:pic>
      <p:pic>
        <p:nvPicPr>
          <p:cNvPr id="7" name="Picture 4" descr="C:\Documents and Settings\Admin\Рабочий стол\РАБОТА\ПК16\ФОТО\вареники - 2 конкурса\P1040311.JPG"/>
          <p:cNvPicPr>
            <a:picLocks noChangeAspect="1" noChangeArrowheads="1"/>
          </p:cNvPicPr>
          <p:nvPr/>
        </p:nvPicPr>
        <p:blipFill>
          <a:blip r:embed="rId4" cstate="print"/>
          <a:srcRect l="5014" t="27679" r="34817" b="33462"/>
          <a:stretch>
            <a:fillRect/>
          </a:stretch>
        </p:blipFill>
        <p:spPr bwMode="auto">
          <a:xfrm>
            <a:off x="2987824" y="3573016"/>
            <a:ext cx="275953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332656"/>
            <a:ext cx="704215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Подача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83568" y="1556792"/>
            <a:ext cx="4040188" cy="639762"/>
          </a:xfrm>
        </p:spPr>
        <p:txBody>
          <a:bodyPr/>
          <a:lstStyle/>
          <a:p>
            <a:r>
              <a:rPr lang="ru-RU" dirty="0" err="1" smtClean="0"/>
              <a:t>Гындунов</a:t>
            </a:r>
            <a:r>
              <a:rPr lang="ru-RU" dirty="0" smtClean="0"/>
              <a:t> Саша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824413" y="1124744"/>
            <a:ext cx="4319587" cy="108108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Вареники можно подавать с  маслом сливочным 10 г или со сметаной 25 г или с маслом 5г и сметаной 20 г на порцию</a:t>
            </a:r>
            <a:endParaRPr lang="ru-RU" dirty="0"/>
          </a:p>
        </p:txBody>
      </p:sp>
      <p:pic>
        <p:nvPicPr>
          <p:cNvPr id="11" name="Picture 3" descr="C:\Documents and Settings\Admin\Рабочий стол\РАБОТА\ПК16\ФОТО\вареники - 2 конкурса\P1040318 - 4 Сарапулова Ю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14228" t="19072" r="23417" b="4914"/>
          <a:stretch>
            <a:fillRect/>
          </a:stretch>
        </p:blipFill>
        <p:spPr bwMode="auto">
          <a:xfrm>
            <a:off x="827584" y="2420888"/>
            <a:ext cx="4040188" cy="3694113"/>
          </a:xfrm>
          <a:prstGeom prst="rect">
            <a:avLst/>
          </a:prstGeom>
          <a:noFill/>
        </p:spPr>
      </p:pic>
      <p:pic>
        <p:nvPicPr>
          <p:cNvPr id="14" name="Picture 5" descr="C:\Documents and Settings\Admin\Рабочий стол\РАБОТА\ПК16\ФОТО\вареники - 2 конкурса\P104031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50593" t="54543" r="16376" b="21761"/>
          <a:stretch>
            <a:fillRect/>
          </a:stretch>
        </p:blipFill>
        <p:spPr bwMode="auto">
          <a:xfrm>
            <a:off x="4932040" y="2420888"/>
            <a:ext cx="3825875" cy="3659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Подача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Пантелеева Вера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Крамарова Женя</a:t>
            </a:r>
            <a:endParaRPr lang="ru-RU" dirty="0"/>
          </a:p>
        </p:txBody>
      </p:sp>
      <p:pic>
        <p:nvPicPr>
          <p:cNvPr id="19462" name="Picture 6" descr="C:\Documents and Settings\Admin\Рабочий стол\РАБОТА\ПК16\ФОТО\вареники - 2 конкурса\P1040269 пантелеев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448322"/>
            <a:ext cx="3521075" cy="2640806"/>
          </a:xfrm>
          <a:prstGeom prst="rect">
            <a:avLst/>
          </a:prstGeom>
          <a:noFill/>
        </p:spPr>
      </p:pic>
      <p:pic>
        <p:nvPicPr>
          <p:cNvPr id="19461" name="Picture 5" descr="C:\Documents and Settings\Admin\Рабочий стол\РАБОТА\ПК16\ФОТО\вареники - 2 конкурса\P1040267крамаров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448322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Подача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Куштукова</a:t>
            </a:r>
            <a:r>
              <a:rPr lang="ru-RU" dirty="0" smtClean="0"/>
              <a:t> Вика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Золотарева Люба</a:t>
            </a:r>
            <a:endParaRPr lang="ru-RU" dirty="0"/>
          </a:p>
        </p:txBody>
      </p:sp>
      <p:pic>
        <p:nvPicPr>
          <p:cNvPr id="12" name="Picture 2" descr="C:\Documents and Settings\Admin\Рабочий стол\РАБОТА\ПК16\ФОТО\вареники - 2 конкурса\P1040319 - 5 Черкасова О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448322"/>
            <a:ext cx="3521075" cy="2640806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РАБОТА\ПК16\ФОТО\вареники - 2 конкурса\P1040317 - 3 Иванова 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448322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Подача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Гарипова Ольга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Новикова Наташа</a:t>
            </a:r>
            <a:endParaRPr lang="ru-RU" dirty="0"/>
          </a:p>
        </p:txBody>
      </p:sp>
      <p:pic>
        <p:nvPicPr>
          <p:cNvPr id="22530" name="Picture 2" descr="C:\Documents and Settings\Admin\Рабочий стол\РАБОТА\ПК16\ФОТО\вареники - 2 конкурса\P1040313 - 1 Гарипова О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448322"/>
            <a:ext cx="3521075" cy="2640806"/>
          </a:xfrm>
          <a:prstGeom prst="rect">
            <a:avLst/>
          </a:prstGeom>
          <a:noFill/>
        </p:spPr>
      </p:pic>
      <p:pic>
        <p:nvPicPr>
          <p:cNvPr id="22531" name="Picture 3" descr="C:\Documents and Settings\Admin\Рабочий стол\РАБОТА\ПК16\ФОТО\вареники - 2 конкурса\P1040314 - 2 Крамарова Е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448322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300</TotalTime>
  <Words>524</Words>
  <Application>Microsoft Office PowerPoint</Application>
  <PresentationFormat>Экран (4:3)</PresentationFormat>
  <Paragraphs>242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УРОК Конкурс лучший по профессии «Повар 2017 года»</vt:lpstr>
      <vt:lpstr>Наше жюри</vt:lpstr>
      <vt:lpstr>Слайд 3</vt:lpstr>
      <vt:lpstr>Приготовить фарш картофельный с луком № 521 (2-й вариант) </vt:lpstr>
      <vt:lpstr>Приготовление вареников</vt:lpstr>
      <vt:lpstr>Подача</vt:lpstr>
      <vt:lpstr>Подача</vt:lpstr>
      <vt:lpstr>Подача</vt:lpstr>
      <vt:lpstr>Подача</vt:lpstr>
      <vt:lpstr>Подача</vt:lpstr>
      <vt:lpstr>Подача</vt:lpstr>
      <vt:lpstr>Подача</vt:lpstr>
      <vt:lpstr>Итоги конкурса лучший по профессии «Повар 2017»</vt:lpstr>
      <vt:lpstr>Слайд 14</vt:lpstr>
      <vt:lpstr>Вареники, с пылу, с жару 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лучший по профессии «Повар 2017 года»</dc:title>
  <dc:creator>Admin</dc:creator>
  <cp:lastModifiedBy>Admin</cp:lastModifiedBy>
  <cp:revision>33</cp:revision>
  <dcterms:created xsi:type="dcterms:W3CDTF">2017-06-26T05:32:41Z</dcterms:created>
  <dcterms:modified xsi:type="dcterms:W3CDTF">2019-04-26T01:49:37Z</dcterms:modified>
</cp:coreProperties>
</file>