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76" r:id="rId13"/>
    <p:sldId id="277" r:id="rId14"/>
    <p:sldId id="278" r:id="rId15"/>
    <p:sldId id="279" r:id="rId16"/>
    <p:sldId id="280" r:id="rId17"/>
    <p:sldId id="281" r:id="rId18"/>
    <p:sldId id="266" r:id="rId19"/>
    <p:sldId id="267" r:id="rId20"/>
    <p:sldId id="268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58615" autoAdjust="0"/>
  </p:normalViewPr>
  <p:slideViewPr>
    <p:cSldViewPr>
      <p:cViewPr varScale="1">
        <p:scale>
          <a:sx n="39" d="100"/>
          <a:sy n="39" d="100"/>
        </p:scale>
        <p:origin x="-292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658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нефтепродуктов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24936" cy="54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08720"/>
            <a:ext cx="7620000" cy="537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50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 паровоздушной смеси через дыхательную арматуру не должен превышать 0,85 от минимальной пропускной способности клапанов по внутреннему избыточному давлению. За максимально допустимую производительность заполнения и опорожнения резервуара принимается меньшая из производительностей, рассчитанная по вышеуказанным ограничительным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резервуарах со стационарной крышей должны поддерживаться следующие величины давления и вакуума (если не установлены другие ограничения):</a:t>
            </a:r>
          </a:p>
          <a:p>
            <a:pPr marL="0" lv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во время эксплуатации рабочее избыточное давление в газовом пространстве должно быть не более 2 кПа (200 мм. вод. ст.), вакуум - не более 0,25 кПа (25 мм вод. ст.);</a:t>
            </a:r>
          </a:p>
          <a:p>
            <a:pPr marL="0" lv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предохранительные клапаны должны отрегулированы на давление 2,3 кПа (230 мм. вод. ст.) и вакуум 0,4 кПа (40 мм. вод. ст.);</a:t>
            </a:r>
          </a:p>
          <a:p>
            <a:pPr marL="0" lv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на резервуаре с понтоном при огневых предохранителях и вентиляционных патрубках давление и вакуум не должны быть больше 0,2 кПа (20 мм. вод. 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21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дизельного топлива в резервуарах предъявляет жесткие требования к качеству материала ее изготовления и конструкции. Эти требования касаются физико-химических свойств материала, они не должны вступать во взаимодействие с дизтопливом. Их конструкция должна не допускать вытекания горючего, иметь особые клапана обеспечивающие циркуляцию воздуха внутри емкости и не допускать попаданию воды в резервуар. Резервуар для дизельного топлива должен быть оборудован дренажной системой с использованием специальных клапанов и устройств для сброса конденсата.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Хорошим вариантом для надежного хранения дизтоплива являются пластмассовые емкости различного объема. Такие резервуары небольшого объема широко используют для отопительных систем в различных производственных и жилых помещениях. Для изготовления этих резервуаров используют 8 мм пластмассу повышенной прочности. Пластмассовые резервуары для хранения дизтоплива не уступают металлическим аналогам по надежности, значительно легче и удобнее при использовании. Их температурный режим применения составляет минус 40 – плюс 50°С.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404040"/>
                </a:solidFill>
                <a:latin typeface="Source Sans Pro"/>
              </a:rPr>
              <a:t/>
            </a:r>
            <a:br>
              <a:rPr lang="ru-RU" sz="2000" dirty="0">
                <a:solidFill>
                  <a:srgbClr val="404040"/>
                </a:solidFill>
                <a:latin typeface="Source Sans Pro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74592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6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6.1.1. Технология перекачки при автоматизации и механизации технологических операций должна предотвращать смешивание, загрязнение, обводнение и потери нефтепродуктов при соблюдении установленных правил пожарной безопасности, охраны окружающей среды и техники безопасности.</a:t>
            </a:r>
          </a:p>
          <a:p>
            <a:pPr marL="0" indent="0" algn="just">
              <a:buNone/>
            </a:pPr>
            <a:r>
              <a:rPr lang="ru-RU" sz="6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6.1.2. Допускается перекачка по одному трубопроводу нескольких нефтепродуктов, сгруппированных согласно приложению 6, при условии его предварительного опорожнения.</a:t>
            </a:r>
          </a:p>
          <a:p>
            <a:pPr marL="0" indent="0" algn="just">
              <a:buNone/>
            </a:pPr>
            <a:r>
              <a:rPr lang="ru-RU" sz="6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группировки нефтепродуктов, не предусмотренных приложением 6, следует руководствоваться физико-химическими показателями этих нефтепродуктов по действующим ГОСТ или ТУ. Отдельные марки (сорта) нефтепродуктов, к качеству которых согласно ГОСТ 1510-84* предъявляются повышенные требования, следует транспортировать по отдельным трубопроводам.</a:t>
            </a:r>
          </a:p>
          <a:p>
            <a:pPr marL="0" indent="0" algn="just">
              <a:buNone/>
            </a:pPr>
            <a:r>
              <a:rPr lang="ru-RU" sz="6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6.1.3. Технология перекачки нефтепродуктов должна предусматриваться по двухпроводной схеме трубопроводов (приемный и раздаточный), подсоединяемых к каждому резервуару.</a:t>
            </a:r>
          </a:p>
          <a:p>
            <a:pPr marL="0" indent="0" algn="just">
              <a:buNone/>
            </a:pPr>
            <a:r>
              <a:rPr lang="ru-RU" sz="6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на нефтебазах 4-5 классов, а также в случаях установки под конкретную марку (сорта) нефтепродукта одного резервуара предусматривать однопроводную схему.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27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/>
          <a:lstStyle/>
          <a:p>
            <a:pPr marL="0" lvl="0" indent="0" algn="just">
              <a:buNone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6.1.4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 рабочее давление в системе трубопроводов нефтебазы следует принимать максимальное избыточное давление, приведенное к ближайшему наибольшему условному давлению согласно ГОСТ 356-80, но не выше 2,5 МПа.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6.1.5. Подача нефтепродукта при наполнении или опорожнении резервуаров с понтоном или плавающей крышей должна соответствовать следующей максимальной допустимой скорости подъема (опускания) понтона или плавающей крыши: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резервуаров 700 м</a:t>
            </a:r>
            <a:r>
              <a:rPr lang="ru-RU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менее - 3,5 м/ч;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резервуаров более 700 м</a:t>
            </a:r>
            <a:r>
              <a:rPr lang="ru-RU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- 6,0 м/ч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скорость понтона или плавающей крыши при сдвиге не должна превышать 2,5 м/ч.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6.1.6. Параметры максимальной безопасной скорости перекачки нефтепродуктов по трубопроводам следует принимать в соответствии с требованиями п. 5.1.6 настоящих норм.</a:t>
            </a:r>
          </a:p>
          <a:p>
            <a:pPr marL="0" lvl="0" indent="0" algn="just">
              <a:buNone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8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трубопроводы</a:t>
            </a:r>
            <a:r>
              <a:rPr lang="ru-RU" dirty="0">
                <a:solidFill>
                  <a:srgbClr val="1E81C2"/>
                </a:solidFill>
                <a:latin typeface="PT Sans"/>
              </a:rPr>
              <a:t/>
            </a:r>
            <a:br>
              <a:rPr lang="ru-RU" dirty="0">
                <a:solidFill>
                  <a:srgbClr val="1E81C2"/>
                </a:solidFill>
                <a:latin typeface="PT San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6.2.1. Технологические трубопроводы (далее трубопроводы) следует проектировать руководствуясь требованиями нормативных документов, указанных в приложении 15.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6.2.2. По назначению трубопроводы следует подразделять на внутренние, прокладываемые внутри технологических зданий и сооружений, наружные, прокладываемые между зданиями и сооружениями внутри территории нефтебазы, и внешние, прокладываемые вне территории нефтебазы (между нефтебазой и НПЗ, наливными причалами, отдельно стоящими железнодорожными эстакадами, АЭС и другими объектами). Для внешних трубопроводов, кроме требований, изложенных в настоящих нормах, следует также руководствоваться требованиями СНиП 2.05.13-90.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6.2.3. Выбор диаметра трубопроводов должен производиться на основании результатов гидравлических расчетов, выполненных по заданной производительности и вязкости транспортируемого нефтепродукта, а также рекомендуемых оптимальных скоростей.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719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6.2.4. В зависимости от коррозионной активности транспортируемого нефтепродукта и нормативного срока эксплуатации трубопроводов значение расчетной толщины стенки труб следует принимать с поправкой, учитывающей глубину коррозионного разрушения стенки труб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6.2.5.Трубопроводы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выполняться из электросварных или бесшовных труб, в том числе и с антикоррозионным покрытием в соответствии с СН 527-80 и "Пособием" к нему.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применять сборно-разборные трубопроводы на специальных стыковых соединительных приспособлениях, а также трубопроводы из негорючих материалов при условии обеспечения необходимой механической, химической и температурной стойкости и сохранения качества перекачиваемых легковоспламеняющихся и горючих нефтепродуктов.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должны быть предусмотрены устройства для отвода статического электричества.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(по стенам) и надземная прокладка трубопроводов из неметаллических труб запрещается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28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6.2.6. Соединения трубопроводов должны быть сварными. В случае перекачки по трубопроводам застывающих нефтепродуктов, а также в местах установки арматуры и технологического оборудования допускается установка фланцевых соединений труб с применением несгораемых прокладок, кроме участков, проложенных внутри обвалования резервуарных парков.</a:t>
            </a:r>
          </a:p>
          <a:p>
            <a:pPr marL="0" indent="0" algn="just">
              <a:buNone/>
            </a:pP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6.2.7. Прокладка трубопроводов на территории нефтебаз, должна быть надземной или наземной.</a:t>
            </a:r>
          </a:p>
          <a:p>
            <a:pPr marL="0" indent="0" algn="just">
              <a:buNone/>
            </a:pP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соответствующем обосновании (рельеф местности, климатические условия, необходимость заезда пожарной техники внутрь обвалования и т.п.) на территории резервуарных парков, ограниченной обвалованием, возможна подземная прокладка трубопроводов.</a:t>
            </a:r>
          </a:p>
          <a:p>
            <a:pPr marL="0" indent="0" algn="just">
              <a:buNone/>
            </a:pP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6.2.8. Трубопроводы, прокладываемые на отдельно стоящих опорах, должны укладываться в один ярус, а в стесненных условиях на эстакадах.</a:t>
            </a:r>
          </a:p>
          <a:p>
            <a:pPr marL="0" indent="0" algn="just">
              <a:buNone/>
            </a:pP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местах переходов через трубопроводы и для обслуживания узлов задвижек следует предусматривать переходные мостики и площадки.</a:t>
            </a:r>
          </a:p>
          <a:p>
            <a:pPr marL="0" indent="0" algn="just">
              <a:buNone/>
            </a:pP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6.2.9. Прокладку трубопроводов нефтебаз, располагаемых в районах с сейсмичностью 8 баллов и более, следует предусматривать только надземной.</a:t>
            </a:r>
          </a:p>
          <a:p>
            <a:pPr marL="0" indent="0" algn="just">
              <a:buNone/>
            </a:pP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6.2.10. Трубопроводы, предназначенные для перекачки вязких и застывающих нефтепродуктов должны оснащаться системой путевого подогрева (горячей водой, паром, ленточными </a:t>
            </a:r>
            <a:r>
              <a:rPr lang="ru-RU" sz="8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электроподогревателями</a:t>
            </a: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тепловой изоляцией из несгораемых материалов, защищенной от механического разрушения кожухом.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919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6.2.11. В проектах следует предусматривать мероприятия и соответствующее оборудование для вытеснения из труб высоковязких и застывающих нефтепродуктов.</a:t>
            </a:r>
          </a:p>
          <a:p>
            <a:pPr marL="0" indent="0" algn="just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6.2.12. Для обеспечения полного самотечного опорожнения трубопроводы должны проектироваться с уклоном к месту откачки или выпуска в специальные резервуары-сборники. При этом, для нефтепродуктов, не требующих подогрева при перекачке, минимальные уклоны следует принимать равными 0,002-0,003, для подогреваемых нефтепродуктов 0,004.</a:t>
            </a:r>
          </a:p>
          <a:p>
            <a:pPr marL="0" indent="0" algn="just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6.2.13. На трубопроводах должны быть предусмотрены дренажные устройства, обеспечивающие слив нефтепродукта в стационарные или передвижные емкости.</a:t>
            </a:r>
          </a:p>
          <a:p>
            <a:pPr marL="0" indent="0" algn="just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6.2.14. Пересечение транзитными трубопроводами зданий и сооружений нефтебазы не допускается. Это требование не распространяется на газо-уравнительные трубопроводы, проходящие над резервуарами.</a:t>
            </a:r>
          </a:p>
          <a:p>
            <a:pPr marL="0" indent="0" algn="just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глухим участкам несгораемых стен технологических зданий допускается прокладка трубопроводов диаметром не более 200 мм, относящихся только к данному зданию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6.2.15. Трубопроводы, транспортирующие основные потоки нефтепродуктов, необходимо располагать с внешней стороны обвалования или ограждающей стены резервуарного парка. Внутри территории резервуарного парка допускается прокладка только трубопроводов, которые обслуживают резервуары данной группы.</a:t>
            </a:r>
          </a:p>
          <a:p>
            <a:pPr marL="0" indent="0" algn="just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6.2.16. Испытание и очистку внутренних и наружных трубопроводов следует производить в соответствии с требованиями СНиП 3.05.05-84 и СН 527-80, а внешние трубопроводы, проектируемые по СНиП 2.05.13-90, в соответствии с требованиями этого норматива.</a:t>
            </a:r>
          </a:p>
          <a:p>
            <a:pPr marL="0" indent="0" algn="just">
              <a:buNone/>
            </a:pP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963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объектов нефтебазы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нефтебазы входят следующие производственные объекты :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продуктовая насосная станция с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электрощитовой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помещением для машиниста;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резервуарные парки хранения топлива;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станция верхнего налива топлива в АЦ;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операторная налива топлива в АЦ;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резервуары аварийного слива топлива из АЦ и опорожнения трубопроводов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установка для улавливания и рекуперации паров бензина с подземным резервуаром для дизельного топлива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вспомогательным объектам, необходимым для нормального функционирования нефтебазы, относятся :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вспомогательный блок в составе: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административно-бытовой корпус;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теплая стоянка на 3 автомобиля;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бойлерная;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помещение для мотопомпы и пожарного инвентаря;</a:t>
            </a:r>
          </a:p>
          <a:p>
            <a:pPr marL="0" indent="0" algn="just">
              <a:buNone/>
            </a:pP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285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склад;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резервная дизель - генераторная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операторская налива топлива в АЦ с постом охраны;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блок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автомой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автомобильные весы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закрытые очистные сооружения дождевых вод;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закрытые очистные сооружения дождевых вод;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открытая площадка для стоянки топливозаправщиков;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14) противопожарные водоемы.</a:t>
            </a:r>
          </a:p>
          <a:p>
            <a:pPr marL="0" lvl="0" indent="0" algn="just">
              <a:buNone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0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Roboto Condensed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Roboto Condensed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Топливные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резервуары</a:t>
            </a:r>
            <a:r>
              <a:rPr lang="ru-RU" dirty="0">
                <a:solidFill>
                  <a:srgbClr val="000000"/>
                </a:solidFill>
                <a:latin typeface="Roboto Condensed"/>
              </a:rPr>
              <a:t/>
            </a:r>
            <a:br>
              <a:rPr lang="ru-RU" dirty="0">
                <a:solidFill>
                  <a:srgbClr val="000000"/>
                </a:solidFill>
                <a:latin typeface="Roboto Condensed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использование в промышленности и быту техники, работающей на различных марках горючего, вынуждает иметь постоянный запас горюче-смазочных материалов. Поэтому на АЗС и других пунктах заправки техники используют емкости различного объема для хранения этих жидких материалов. С этой функцией вполне успешно справляются топливные резервуары. Топливо по своим физико-химическим свойствам является веществом повышенной опасности и при его хранении в емкостях требует соблюдения определенных норм безопасности. Эти нормы выдвигают, прежде всего, особые требования к конструкции этих емкостей. Резервуары для топлива должны быть: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герметичны;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безопасны при использовании;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оборудованы системами световой и звуковой сигнализации;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иметь оборудование по контролю над состоянием топлива;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иметь сливное и наливное оборудование исключающее возможность перелива.</a:t>
            </a:r>
          </a:p>
        </p:txBody>
      </p:sp>
    </p:spTree>
    <p:extLst>
      <p:ext uri="{BB962C8B-B14F-4D97-AF65-F5344CB8AC3E}">
        <p14:creationId xmlns:p14="http://schemas.microsoft.com/office/powerpoint/2010/main" val="2147366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Пуск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остановка насосов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Пуск и остановка центробежных насосов в насосной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запускать агрегат при следующих условиях: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 незаполненном жидкостью насосе;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без включения приточно-вытяжной вентиляции;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 попадании нефтепродукта в маслосистему;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при наличии других технологических нарушений, причины которых не выяснены.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эксплуатировать насосный агрегат при следующих условиях: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 нарушении герметичности соединений;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 неисправным обратным клапаном.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пуску насоса следует выполнить следующие операции: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необходимо залить насос и всасывающую трубу нефтепродуктом;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проверить, закрыт ли кран манометра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649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пуске насоса в ход когда насос разовьет полное число оборотов, а манометр покажет соответствующее давление, немедленно следует открыть задвижку на напорном трубопроводе, приняв оптимальное давление.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насосов производится следующими операциями: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медленно закрыть задвижку на напорном трубопроводе, переведя таким образом насос на холостой ход;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выключить двигатель;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закрыть кран у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манометра.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Аварийная остановка насосного агрегата должна быть осуществлена оперативным персоналом при: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угрозе затопления или нарушении герметичности оборудования, технологических трубопроводов;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загорании, появления дыма или искрения вращающихся деталей;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попадании нефтепродукта в маслосистему;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угрозе несчастного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808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эксплуатации насосных агрегатов должны периодически отбираться пробы масла и производиться химический анализ. Периодичность проведения анализов должна быть установлена не реже одного раза в квартал. Независимо от сроков, указанных в инструкции завода-изготовителя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маслоустановки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масло должно быть заменено свежим при выявлении одного из признаков: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обнаружение в нем нефтепродукта;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содержание воды свыше 0,25 %;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содержание механических примесей свыше 1,5 %;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температуре вспышки по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Бринкеру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ниже 150 </a:t>
            </a:r>
            <a:r>
              <a:rPr lang="ru-RU" sz="20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518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Пуск насосов на эстакаде при заполнении горизонтальных резервуаров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запускать агрегат при следующих условиях: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при незаполненном жидкостью насосе;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работа агрегата с плохой центровкой;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при закрытой напорной задвижке;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при наличии других технологических нарушений, причины которых не выяснены.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эксплуатировать насосный агрегат нарушении герметичности соединений;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пуску насоса следует выполнить следующие операции: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необходимо залить насос нефтепродуктом;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направление вращения вала должно совпадать с направлением стрелки на напорной секции насоса.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099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пуске насоса в ход следует выполнить следующие операции: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включить привод насоса;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после того, как манометр покажет, что насос создал напор, постепенно закрывая напорную задвижку, установить рабочий режим;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не допускать работу насоса в режиме самовсасывания более 5 минут.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Аварийная остановка насосного агрегата должна быть осуществлена оперативным персоналом при: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угрозе затопления или нарушении герметичности оборудования, технологических трубопроводов;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загорании, появления дыма или искрения вращающихся деталей;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угрозе несчастного случая.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025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Периодически, не реже одного раза в неделю, следует проверять показания приборов, степень нагрева подшипников, состояние и качество смазки, величину утечки через уплотнения, надежность затяжки крепежных деталей. Не реже одного раза в три месяца требуется смазывать смазкой с помощью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прессшприца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масленку [43].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эксплуатации насосных агрегатов должны периодически отбираться пробы масла и производиться химический анализ. Периодичность проведения анализов должна быть установлена не реже одного раза в квартал. Независимо от сроков, указанных в инструкции завода-изготовителя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маслоустановки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масло должно быть заменено свежим при выявлении одного из признаков: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02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74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Топливные резервуары классифицируют: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 конструкции и конфигурации;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материалу изготовления;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виду хранимого горючего;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расположению.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и конструкции их различают: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вертикальные цилиндрические;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горизонтальные цилиндрические;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специальной формы (прямоугольной, параллелограмма, сфероидальной).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Резервуары горизонтального вида могут иметь сферическое или прямоугольное днище, но наиболее распространенным является сферическое. В вертикальных резервуарах устанавливают одну горловину, а в горизонтальных используют две горловины (одна применяется для обвязки, а вторая используется в качестве люка-лаза).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4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резервуары по своей конструкции выполняются с одной или двумя стенками (двустенные). Особенность двустенных резервуаров заключается в том, что основная емкость находится внутри предохранительного резервуара.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Межстенное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 абсолютно герметично и заполнено азотом или специальной жидкостью для контроля над сохранностью топлива. Такие резервуары, в основном, имеют горизонтальную конструкцию и устанавливаются под землей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Резервуар для хранения топлива в большинстве случаев изготавливают из металлопроката, хотя есть модификации таких емкостей выполненных из мягких материалов.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таких емкостей являются эластичные резервуары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нефтетанки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которые представляют собой оболочку подушечной формы герметичного исполнения. Для их изготовления используют полимерный материал способный выдержать температуру до ±60°С. Такие резервуары абсолютно безопасны для хранения топлива и не требуют больших затрат на их транспортировку и установку. Мягкие резервуары позволяют быстро организовать пункт хранения горючего в любых условиях.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9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рассматривать расположение топливных резервуаров по отношению к земле, то их разделяют: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наземные;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полуподземные;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подземные.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Наземная группа резервуаров включает в себя емкости, у которых днище находится выше поверхности земли. Их, как правило, устанавливают на фундамент, а для горизонтальных резервуаров используют два железобетонных или металлических фундамента седловиной формы.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Полуподземные резервуары заглубляются в грунт с условием не превышения 2 метров расстояния от максимального уровня топлива до поверхности земли.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монтажа подземных резервуаров это расстояние не должно быть меньше 20 см. Эти резервуары более безопасны для хранения топлива.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 хранимого горючего резервуары разделяют: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для жидкого топлива;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резервуары для СУГ (сжиженных углеводородных газов).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1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 конструкции этих емкостей относится их однокамерное и многокамерное исполнение. Многокамерная конструкция топливных резервуаров очень удобна для использования на АЗС. Она позволяет хранить несколько марок горючего в одной емкости и это дает возможность иметь необходимое количество марок топлива при ограниченной площади АЗС.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резервуара для хранения топлива, кроме конструктивных особенностей, включает в себя установку необходимого оборудования для безопасной и удобной эксплуатации. Это огневые предохранители и дыхательная аппаратура, ограничители и муфты,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хлопуши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механизмы ее управления, фильтры, приемо-раздаточные устройства. Для обеспечения температурного режима хранения и эксплуатации в топливных резервуарах используют пароподогревательное и водонагревательное оборудование. Особое внимание уделяется резервуарному оборудованию для слива и налива.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2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Перекачка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топлива в резервуары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Перекачка топлива в резервуары производится по установленной схеме согласно утвержденной инструкции. В них рекомендуется производить перекачку топлива в ночное время и заполнение резервуара производить до максимально допустимого уровня для уменьшения его потерь при испарении.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Применяемая перекачка топлива в резервуары должна предусматривать использование «закрытой струи» для заполнения резервуара топливом. С этой целью раздаточный рукав автозаправщика подсоединяют к патрубку слива-налива резервуара с помощью быстросъемного соединения или плотно одевают на патрубок с фиксацией хомутом.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этого, согласно правилам безопасной эксплуатации топливных резервуаров, в них предусматривают установку отсечного клапана, так как эти правила устанавливают его объем заполнения на уровне 95% от общего объема резервуара</a:t>
            </a:r>
          </a:p>
        </p:txBody>
      </p:sp>
    </p:spTree>
    <p:extLst>
      <p:ext uri="{BB962C8B-B14F-4D97-AF65-F5344CB8AC3E}">
        <p14:creationId xmlns:p14="http://schemas.microsoft.com/office/powerpoint/2010/main" val="1058381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на перекачку, связанную с наполнением или опорожнением резервуара, дается только после проверки правильности открытия или закрытия соответствующих задвижек, необходимых для данной операции. Открытие задвижек должно производиться плавно, без применения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рычагов.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перекачки должно быть постоянное сообщение работающего насоса с резервуарной емкостью.</a:t>
            </a:r>
          </a:p>
          <a:p>
            <a:pPr marL="0" indent="0" algn="just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резервуарного парка следует разработать технологическую карту с указанием максимально возможного уровня нефтепродукта. При обнаружении каких-либо ненормальностей при наполнении или опорожнении резервуара (по данным замерам) перекачку немедленно останавливают. Когда же до предельного заполнения остается 1-1,5 м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взлива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производительность перекачки должна снижаться до минимума во избежание перелива. Это достигается прикрытием коренной задвижки или напорной задвижки у насоса. Запрещается наполнять резервуары нефтепродуктами выше установленного максимального предела заполнения.</a:t>
            </a:r>
          </a:p>
          <a:p>
            <a:pPr marL="0" indent="0" algn="just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допустимая производительность заполнения и опорожнения резервуаров ограничивается пропускной способностью дыхательной арматуры, допустимой производительностью истечения нефти через приемо-раздаточные патрубки (при опорожнении), максимально допустимой скоростью потока через приемо-раздаточные патрубки (при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заполнении).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8152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2320</Words>
  <Application>Microsoft Office PowerPoint</Application>
  <PresentationFormat>Экран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Прием нефтепродуктов</vt:lpstr>
      <vt:lpstr> Топливные резервуары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Перекачка топлива в резервуары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Технологические трубопроводы </vt:lpstr>
      <vt:lpstr>Презентация PowerPoint</vt:lpstr>
      <vt:lpstr>Презентация PowerPoint</vt:lpstr>
      <vt:lpstr>Презентация PowerPoint</vt:lpstr>
      <vt:lpstr> Технологическая часть </vt:lpstr>
      <vt:lpstr>Презентация PowerPoint</vt:lpstr>
      <vt:lpstr> Пуск и остановка насосов </vt:lpstr>
      <vt:lpstr>Презентация PowerPoint</vt:lpstr>
      <vt:lpstr>Презентация PowerPoint</vt:lpstr>
      <vt:lpstr>Пуск насосов на эстакаде при заполнении горизонтальных резервуаров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нефтепродуктов</dc:title>
  <dc:creator>User</dc:creator>
  <cp:lastModifiedBy>User</cp:lastModifiedBy>
  <cp:revision>8</cp:revision>
  <dcterms:created xsi:type="dcterms:W3CDTF">2020-04-19T14:23:30Z</dcterms:created>
  <dcterms:modified xsi:type="dcterms:W3CDTF">2020-04-20T02:16:20Z</dcterms:modified>
</cp:coreProperties>
</file>