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Построение плоских фигур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2" t="9874" r="15569" b="17938"/>
          <a:stretch/>
        </p:blipFill>
        <p:spPr>
          <a:xfrm>
            <a:off x="1923393" y="-1"/>
            <a:ext cx="9364717" cy="69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6" t="11961" r="15570" b="17937"/>
          <a:stretch/>
        </p:blipFill>
        <p:spPr>
          <a:xfrm>
            <a:off x="2096813" y="0"/>
            <a:ext cx="9569670" cy="68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56012" y="177422"/>
            <a:ext cx="8736624" cy="6743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 w="38100">
            <a:solidFill>
              <a:srgbClr val="FF0000"/>
            </a:solidFill>
          </a:ln>
          <a:effectLst>
            <a:outerShdw blurRad="50800" dist="101600" dir="186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" pitchFamily="18" charset="0"/>
                <a:ea typeface="Batang" pitchFamily="18" charset="-127"/>
                <a:cs typeface="Arial" pitchFamily="34" charset="0"/>
              </a:rPr>
              <a:t>ПРАВИЛА  НАНЕСЕНИЯ  РАЗМЕРОВ</a:t>
            </a:r>
            <a:endParaRPr lang="ru-RU" sz="3200" b="1" dirty="0">
              <a:solidFill>
                <a:schemeClr val="tx1"/>
              </a:solidFill>
              <a:latin typeface="Century" pitchFamily="18" charset="0"/>
              <a:ea typeface="Batang" pitchFamily="18" charset="-127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189386" y="1628384"/>
            <a:ext cx="4724970" cy="362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0956" y="1133875"/>
            <a:ext cx="91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120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2099" y="910495"/>
            <a:ext cx="180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solidFill>
                  <a:srgbClr val="FF0000"/>
                </a:solidFill>
              </a:rPr>
              <a:t>Выносные линии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611" y="2879169"/>
            <a:ext cx="190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solidFill>
                  <a:srgbClr val="FF0000"/>
                </a:solidFill>
              </a:rPr>
              <a:t>Размерные линии</a:t>
            </a:r>
            <a:endParaRPr lang="ru-RU" sz="2800" i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3590796" y="1315233"/>
            <a:ext cx="701457" cy="501041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65951" y="1202499"/>
            <a:ext cx="3770334" cy="1039660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4192044" y="2693096"/>
            <a:ext cx="4709786" cy="1152394"/>
          </a:xfrm>
          <a:custGeom>
            <a:avLst/>
            <a:gdLst>
              <a:gd name="connsiteX0" fmla="*/ 0 w 4709786"/>
              <a:gd name="connsiteY0" fmla="*/ 0 h 1152394"/>
              <a:gd name="connsiteX1" fmla="*/ 1791222 w 4709786"/>
              <a:gd name="connsiteY1" fmla="*/ 0 h 1152394"/>
              <a:gd name="connsiteX2" fmla="*/ 1791222 w 4709786"/>
              <a:gd name="connsiteY2" fmla="*/ 375781 h 1152394"/>
              <a:gd name="connsiteX3" fmla="*/ 3269293 w 4709786"/>
              <a:gd name="connsiteY3" fmla="*/ 375781 h 1152394"/>
              <a:gd name="connsiteX4" fmla="*/ 3269293 w 4709786"/>
              <a:gd name="connsiteY4" fmla="*/ 12526 h 1152394"/>
              <a:gd name="connsiteX5" fmla="*/ 4709786 w 4709786"/>
              <a:gd name="connsiteY5" fmla="*/ 12526 h 1152394"/>
              <a:gd name="connsiteX6" fmla="*/ 4709786 w 4709786"/>
              <a:gd name="connsiteY6" fmla="*/ 1152394 h 1152394"/>
              <a:gd name="connsiteX7" fmla="*/ 37578 w 4709786"/>
              <a:gd name="connsiteY7" fmla="*/ 1152394 h 1152394"/>
              <a:gd name="connsiteX8" fmla="*/ 0 w 4709786"/>
              <a:gd name="connsiteY8" fmla="*/ 0 h 1152394"/>
              <a:gd name="connsiteX0" fmla="*/ 0 w 4709786"/>
              <a:gd name="connsiteY0" fmla="*/ 0 h 1152394"/>
              <a:gd name="connsiteX1" fmla="*/ 1791222 w 4709786"/>
              <a:gd name="connsiteY1" fmla="*/ 0 h 1152394"/>
              <a:gd name="connsiteX2" fmla="*/ 1791222 w 4709786"/>
              <a:gd name="connsiteY2" fmla="*/ 375781 h 1152394"/>
              <a:gd name="connsiteX3" fmla="*/ 3269293 w 4709786"/>
              <a:gd name="connsiteY3" fmla="*/ 375781 h 1152394"/>
              <a:gd name="connsiteX4" fmla="*/ 3269293 w 4709786"/>
              <a:gd name="connsiteY4" fmla="*/ 12526 h 1152394"/>
              <a:gd name="connsiteX5" fmla="*/ 4709786 w 4709786"/>
              <a:gd name="connsiteY5" fmla="*/ 12526 h 1152394"/>
              <a:gd name="connsiteX6" fmla="*/ 4709786 w 4709786"/>
              <a:gd name="connsiteY6" fmla="*/ 1152394 h 1152394"/>
              <a:gd name="connsiteX7" fmla="*/ 37578 w 4709786"/>
              <a:gd name="connsiteY7" fmla="*/ 1152394 h 1152394"/>
              <a:gd name="connsiteX8" fmla="*/ 0 w 4709786"/>
              <a:gd name="connsiteY8" fmla="*/ 0 h 1152394"/>
              <a:gd name="connsiteX0" fmla="*/ 0 w 4709786"/>
              <a:gd name="connsiteY0" fmla="*/ 0 h 1152394"/>
              <a:gd name="connsiteX1" fmla="*/ 1791222 w 4709786"/>
              <a:gd name="connsiteY1" fmla="*/ 0 h 1152394"/>
              <a:gd name="connsiteX2" fmla="*/ 1791222 w 4709786"/>
              <a:gd name="connsiteY2" fmla="*/ 375781 h 1152394"/>
              <a:gd name="connsiteX3" fmla="*/ 3269293 w 4709786"/>
              <a:gd name="connsiteY3" fmla="*/ 375781 h 1152394"/>
              <a:gd name="connsiteX4" fmla="*/ 3269293 w 4709786"/>
              <a:gd name="connsiteY4" fmla="*/ 12526 h 1152394"/>
              <a:gd name="connsiteX5" fmla="*/ 4709786 w 4709786"/>
              <a:gd name="connsiteY5" fmla="*/ 12526 h 1152394"/>
              <a:gd name="connsiteX6" fmla="*/ 4709786 w 4709786"/>
              <a:gd name="connsiteY6" fmla="*/ 1152394 h 1152394"/>
              <a:gd name="connsiteX7" fmla="*/ 37578 w 4709786"/>
              <a:gd name="connsiteY7" fmla="*/ 1152394 h 1152394"/>
              <a:gd name="connsiteX8" fmla="*/ 12526 w 4709786"/>
              <a:gd name="connsiteY8" fmla="*/ 1139868 h 1152394"/>
              <a:gd name="connsiteX9" fmla="*/ 0 w 4709786"/>
              <a:gd name="connsiteY9" fmla="*/ 0 h 1152394"/>
              <a:gd name="connsiteX0" fmla="*/ 0 w 4709786"/>
              <a:gd name="connsiteY0" fmla="*/ 0 h 1152394"/>
              <a:gd name="connsiteX1" fmla="*/ 1791222 w 4709786"/>
              <a:gd name="connsiteY1" fmla="*/ 0 h 1152394"/>
              <a:gd name="connsiteX2" fmla="*/ 1791222 w 4709786"/>
              <a:gd name="connsiteY2" fmla="*/ 375781 h 1152394"/>
              <a:gd name="connsiteX3" fmla="*/ 3269293 w 4709786"/>
              <a:gd name="connsiteY3" fmla="*/ 375781 h 1152394"/>
              <a:gd name="connsiteX4" fmla="*/ 3269293 w 4709786"/>
              <a:gd name="connsiteY4" fmla="*/ 12526 h 1152394"/>
              <a:gd name="connsiteX5" fmla="*/ 4709786 w 4709786"/>
              <a:gd name="connsiteY5" fmla="*/ 12526 h 1152394"/>
              <a:gd name="connsiteX6" fmla="*/ 4709786 w 4709786"/>
              <a:gd name="connsiteY6" fmla="*/ 1152394 h 1152394"/>
              <a:gd name="connsiteX7" fmla="*/ 37578 w 4709786"/>
              <a:gd name="connsiteY7" fmla="*/ 1152394 h 1152394"/>
              <a:gd name="connsiteX8" fmla="*/ 12526 w 4709786"/>
              <a:gd name="connsiteY8" fmla="*/ 1139868 h 1152394"/>
              <a:gd name="connsiteX9" fmla="*/ 0 w 4709786"/>
              <a:gd name="connsiteY9" fmla="*/ 0 h 1152394"/>
              <a:gd name="connsiteX0" fmla="*/ 0 w 4709786"/>
              <a:gd name="connsiteY0" fmla="*/ 0 h 1152394"/>
              <a:gd name="connsiteX1" fmla="*/ 1791222 w 4709786"/>
              <a:gd name="connsiteY1" fmla="*/ 0 h 1152394"/>
              <a:gd name="connsiteX2" fmla="*/ 1791222 w 4709786"/>
              <a:gd name="connsiteY2" fmla="*/ 375781 h 1152394"/>
              <a:gd name="connsiteX3" fmla="*/ 3269293 w 4709786"/>
              <a:gd name="connsiteY3" fmla="*/ 375781 h 1152394"/>
              <a:gd name="connsiteX4" fmla="*/ 3269293 w 4709786"/>
              <a:gd name="connsiteY4" fmla="*/ 12526 h 1152394"/>
              <a:gd name="connsiteX5" fmla="*/ 4709786 w 4709786"/>
              <a:gd name="connsiteY5" fmla="*/ 12526 h 1152394"/>
              <a:gd name="connsiteX6" fmla="*/ 4709786 w 4709786"/>
              <a:gd name="connsiteY6" fmla="*/ 1152394 h 1152394"/>
              <a:gd name="connsiteX7" fmla="*/ 37578 w 4709786"/>
              <a:gd name="connsiteY7" fmla="*/ 1152394 h 1152394"/>
              <a:gd name="connsiteX8" fmla="*/ 12526 w 4709786"/>
              <a:gd name="connsiteY8" fmla="*/ 1139868 h 1152394"/>
              <a:gd name="connsiteX9" fmla="*/ 0 w 4709786"/>
              <a:gd name="connsiteY9" fmla="*/ 0 h 115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9786" h="1152394">
                <a:moveTo>
                  <a:pt x="0" y="0"/>
                </a:moveTo>
                <a:lnTo>
                  <a:pt x="1791222" y="0"/>
                </a:lnTo>
                <a:lnTo>
                  <a:pt x="1791222" y="375781"/>
                </a:lnTo>
                <a:lnTo>
                  <a:pt x="3269293" y="375781"/>
                </a:lnTo>
                <a:lnTo>
                  <a:pt x="3269293" y="12526"/>
                </a:lnTo>
                <a:lnTo>
                  <a:pt x="4709786" y="12526"/>
                </a:lnTo>
                <a:lnTo>
                  <a:pt x="4709786" y="1152394"/>
                </a:lnTo>
                <a:lnTo>
                  <a:pt x="37578" y="1152394"/>
                </a:lnTo>
                <a:lnTo>
                  <a:pt x="12526" y="11398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206638" y="2135688"/>
            <a:ext cx="139038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486412" y="2200406"/>
            <a:ext cx="139038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7110609" y="2392472"/>
            <a:ext cx="67640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423759" y="2167004"/>
            <a:ext cx="1492685" cy="208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728581" y="2192055"/>
            <a:ext cx="4609578" cy="1077238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352802" y="2004165"/>
            <a:ext cx="1665961" cy="914400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41947" y="1687108"/>
            <a:ext cx="67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4</a:t>
            </a:r>
            <a:r>
              <a:rPr lang="ru-RU" sz="2800" i="1" dirty="0"/>
              <a:t>0</a:t>
            </a:r>
            <a:endParaRPr lang="ru-RU" sz="28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8615822" y="739306"/>
            <a:ext cx="1901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</a:rPr>
              <a:t>Размерные числа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cxnSp>
        <p:nvCxnSpPr>
          <p:cNvPr id="47" name="Прямая соединительная линия 46"/>
          <p:cNvCxnSpPr>
            <a:stCxn id="46" idx="1"/>
          </p:cNvCxnSpPr>
          <p:nvPr/>
        </p:nvCxnSpPr>
        <p:spPr>
          <a:xfrm rot="10800000" flipV="1">
            <a:off x="6647145" y="1216359"/>
            <a:ext cx="1968676" cy="1615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6" idx="1"/>
          </p:cNvCxnSpPr>
          <p:nvPr/>
        </p:nvCxnSpPr>
        <p:spPr>
          <a:xfrm rot="10800000" flipV="1">
            <a:off x="8187852" y="1216359"/>
            <a:ext cx="427971" cy="587392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авая круглая скобка 53"/>
          <p:cNvSpPr/>
          <p:nvPr/>
        </p:nvSpPr>
        <p:spPr>
          <a:xfrm>
            <a:off x="8926882" y="2154478"/>
            <a:ext cx="425885" cy="526093"/>
          </a:xfrm>
          <a:prstGeom prst="rightBracket">
            <a:avLst>
              <a:gd name="adj" fmla="val 63235"/>
            </a:avLst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9409788" y="2102555"/>
            <a:ext cx="125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0 мм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Правая круглая скобка 57"/>
          <p:cNvSpPr/>
          <p:nvPr/>
        </p:nvSpPr>
        <p:spPr>
          <a:xfrm>
            <a:off x="8928970" y="1630472"/>
            <a:ext cx="425885" cy="526093"/>
          </a:xfrm>
          <a:prstGeom prst="rightBracket">
            <a:avLst>
              <a:gd name="adj" fmla="val 63235"/>
            </a:avLst>
          </a:prstGeom>
          <a:ln w="508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9334631" y="1603602"/>
            <a:ext cx="169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7-10 мм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2199612" y="3603525"/>
            <a:ext cx="8468389" cy="3060323"/>
            <a:chOff x="675611" y="3603524"/>
            <a:chExt cx="8468389" cy="3060323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2041742" y="4609578"/>
              <a:ext cx="85177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2043830" y="5012498"/>
              <a:ext cx="85177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83"/>
            <p:cNvGrpSpPr/>
            <p:nvPr/>
          </p:nvGrpSpPr>
          <p:grpSpPr>
            <a:xfrm>
              <a:off x="675611" y="3603524"/>
              <a:ext cx="8468389" cy="3060323"/>
              <a:chOff x="675611" y="3603524"/>
              <a:chExt cx="8468389" cy="3060323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675611" y="4271374"/>
                <a:ext cx="6452993" cy="2392473"/>
                <a:chOff x="1439699" y="4271374"/>
                <a:chExt cx="6452993" cy="2392473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5400000">
                  <a:off x="501041" y="5235880"/>
                  <a:ext cx="1878904" cy="1588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16200000" flipH="1">
                  <a:off x="6875995" y="5286777"/>
                  <a:ext cx="2032099" cy="1294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Прямоугольник 62"/>
                <p:cNvSpPr/>
                <p:nvPr/>
              </p:nvSpPr>
              <p:spPr>
                <a:xfrm>
                  <a:off x="1440493" y="5912285"/>
                  <a:ext cx="6450904" cy="751562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016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Двойная стрелка влево/вправо 63"/>
                <p:cNvSpPr/>
                <p:nvPr/>
              </p:nvSpPr>
              <p:spPr>
                <a:xfrm>
                  <a:off x="1503123" y="4609578"/>
                  <a:ext cx="6325644" cy="400833"/>
                </a:xfrm>
                <a:prstGeom prst="leftRightArrow">
                  <a:avLst>
                    <a:gd name="adj1" fmla="val 50000"/>
                    <a:gd name="adj2" fmla="val 323333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7" name="Правая круглая скобка 66"/>
              <p:cNvSpPr/>
              <p:nvPr/>
            </p:nvSpPr>
            <p:spPr>
              <a:xfrm>
                <a:off x="7166973" y="4285989"/>
                <a:ext cx="425885" cy="526093"/>
              </a:xfrm>
              <a:prstGeom prst="rightBracket">
                <a:avLst>
                  <a:gd name="adj" fmla="val 63235"/>
                </a:avLst>
              </a:prstGeom>
              <a:ln w="50800">
                <a:solidFill>
                  <a:srgbClr val="C0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49880" y="4234067"/>
                <a:ext cx="14941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1…5 мм</a:t>
                </a:r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 flipH="1" flipV="1">
                <a:off x="5425859" y="5263019"/>
                <a:ext cx="67640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749447" y="5486400"/>
                <a:ext cx="1344459" cy="1670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5956778" y="5021119"/>
                <a:ext cx="9074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/>
                  <a:t>4…6 </a:t>
                </a:r>
                <a:endParaRPr lang="ru-RU" sz="2800" i="1" dirty="0"/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>
                <a:off x="1609595" y="4753627"/>
                <a:ext cx="181627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5400000">
                <a:off x="2201200" y="5317300"/>
                <a:ext cx="635947" cy="288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6200000" flipH="1">
                <a:off x="2159951" y="4253382"/>
                <a:ext cx="716865" cy="129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 rot="16200000">
                <a:off x="1862856" y="3580213"/>
                <a:ext cx="9074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/>
                  <a:t>1…2 </a:t>
                </a:r>
                <a:endParaRPr lang="ru-RU" sz="28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9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4" grpId="0" animBg="1"/>
      <p:bldP spid="45" grpId="0"/>
      <p:bldP spid="46" grpId="0"/>
      <p:bldP spid="54" grpId="0" animBg="1"/>
      <p:bldP spid="55" grpId="0"/>
      <p:bldP spid="58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26" t="10293" r="16822" b="20858"/>
          <a:stretch/>
        </p:blipFill>
        <p:spPr>
          <a:xfrm>
            <a:off x="1891861" y="157654"/>
            <a:ext cx="9175532" cy="66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64" t="9458" r="16196" b="20440"/>
          <a:stretch/>
        </p:blipFill>
        <p:spPr>
          <a:xfrm>
            <a:off x="1576552" y="0"/>
            <a:ext cx="9522372" cy="70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64" t="24199" r="16196" b="20440"/>
          <a:stretch/>
        </p:blipFill>
        <p:spPr>
          <a:xfrm>
            <a:off x="0" y="0"/>
            <a:ext cx="12192000" cy="71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8" t="10710" r="14318" b="11678"/>
          <a:stretch/>
        </p:blipFill>
        <p:spPr>
          <a:xfrm>
            <a:off x="1860331" y="202324"/>
            <a:ext cx="8765628" cy="65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2" t="11960" r="15570" b="7088"/>
          <a:stretch/>
        </p:blipFill>
        <p:spPr>
          <a:xfrm>
            <a:off x="1813034" y="78301"/>
            <a:ext cx="8387256" cy="67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7" t="9458" r="16509" b="17102"/>
          <a:stretch/>
        </p:blipFill>
        <p:spPr>
          <a:xfrm>
            <a:off x="1702675" y="110359"/>
            <a:ext cx="9285891" cy="66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2" t="12380" r="17760" b="8757"/>
          <a:stretch/>
        </p:blipFill>
        <p:spPr>
          <a:xfrm>
            <a:off x="2017985" y="0"/>
            <a:ext cx="8150773" cy="6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52" t="25215" r="14818" b="7759"/>
          <a:stretch/>
        </p:blipFill>
        <p:spPr>
          <a:xfrm>
            <a:off x="1734206" y="0"/>
            <a:ext cx="103862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0" t="11546" r="15257" b="21275"/>
          <a:stretch/>
        </p:blipFill>
        <p:spPr>
          <a:xfrm>
            <a:off x="2081048" y="-1"/>
            <a:ext cx="9853449" cy="6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2" t="12380" r="15883" b="17519"/>
          <a:stretch/>
        </p:blipFill>
        <p:spPr>
          <a:xfrm>
            <a:off x="1671145" y="0"/>
            <a:ext cx="9475076" cy="68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0" t="11545" r="16196" b="18771"/>
          <a:stretch/>
        </p:blipFill>
        <p:spPr>
          <a:xfrm>
            <a:off x="1545020" y="141888"/>
            <a:ext cx="9238594" cy="66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22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Batang</vt:lpstr>
      <vt:lpstr>Arial</vt:lpstr>
      <vt:lpstr>Century</vt:lpstr>
      <vt:lpstr>Century Gothic</vt:lpstr>
      <vt:lpstr>Wingdings 3</vt:lpstr>
      <vt:lpstr>Легкий дым</vt:lpstr>
      <vt:lpstr>Построение плоских фигур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плоских фигур</dc:title>
  <dc:creator>User</dc:creator>
  <cp:lastModifiedBy>User</cp:lastModifiedBy>
  <cp:revision>5</cp:revision>
  <dcterms:created xsi:type="dcterms:W3CDTF">2015-04-01T06:50:23Z</dcterms:created>
  <dcterms:modified xsi:type="dcterms:W3CDTF">2019-04-17T05:09:45Z</dcterms:modified>
</cp:coreProperties>
</file>