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635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60"/>
  </p:normalViewPr>
  <p:slideViewPr>
    <p:cSldViewPr showGuides="1">
      <p:cViewPr>
        <p:scale>
          <a:sx n="100" d="100"/>
          <a:sy n="100" d="100"/>
        </p:scale>
        <p:origin x="-702" y="-594"/>
      </p:cViewPr>
      <p:guideLst>
        <p:guide orient="horz" pos="22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1C23F-C469-4960-99B7-7FA039840D66}" type="doc">
      <dgm:prSet loTypeId="urn:microsoft.com/office/officeart/2005/8/layout/hierarchy1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7608612-5233-4D61-88E8-676D08B09722}">
      <dgm:prSet phldrT="[Текст]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D6A8B358-4B31-42C7-A093-A74A1D41DB30}" type="parTrans" cxnId="{5190BF85-AFBF-4130-950D-B469504EA73A}">
      <dgm:prSet/>
      <dgm:spPr/>
      <dgm:t>
        <a:bodyPr/>
        <a:lstStyle/>
        <a:p>
          <a:endParaRPr lang="ru-RU"/>
        </a:p>
      </dgm:t>
    </dgm:pt>
    <dgm:pt modelId="{71C7FFCA-A54F-4A02-B4A8-69DF726A818B}" type="sibTrans" cxnId="{5190BF85-AFBF-4130-950D-B469504EA73A}">
      <dgm:prSet/>
      <dgm:spPr/>
      <dgm:t>
        <a:bodyPr/>
        <a:lstStyle/>
        <a:p>
          <a:endParaRPr lang="ru-RU"/>
        </a:p>
      </dgm:t>
    </dgm:pt>
    <dgm:pt modelId="{01FF3B92-B321-4357-8574-1654B2086486}">
      <dgm:prSet phldrT="[Текст]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3D1FBFF-5923-495D-A83E-E230719935A3}" type="parTrans" cxnId="{C6E67461-D3A6-4A37-9F88-46C676646715}">
      <dgm:prSet/>
      <dgm:spPr/>
      <dgm:t>
        <a:bodyPr/>
        <a:lstStyle/>
        <a:p>
          <a:endParaRPr lang="ru-RU"/>
        </a:p>
      </dgm:t>
    </dgm:pt>
    <dgm:pt modelId="{44F5A972-235A-41A2-B80C-8BC87C2D8E6F}" type="sibTrans" cxnId="{C6E67461-D3A6-4A37-9F88-46C676646715}">
      <dgm:prSet/>
      <dgm:spPr/>
      <dgm:t>
        <a:bodyPr/>
        <a:lstStyle/>
        <a:p>
          <a:endParaRPr lang="ru-RU"/>
        </a:p>
      </dgm:t>
    </dgm:pt>
    <dgm:pt modelId="{B032D951-5D03-490B-8132-374EF2FB1AEA}">
      <dgm:prSet phldrT="[Текст]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3C709519-BCD5-4CED-92A9-BC76B5E434E2}" type="parTrans" cxnId="{514EA982-C3A3-4924-BF1A-0636F2173447}">
      <dgm:prSet/>
      <dgm:spPr/>
      <dgm:t>
        <a:bodyPr/>
        <a:lstStyle/>
        <a:p>
          <a:endParaRPr lang="ru-RU"/>
        </a:p>
      </dgm:t>
    </dgm:pt>
    <dgm:pt modelId="{88C63D88-801E-4266-9031-DED33A0BDE0D}" type="sibTrans" cxnId="{514EA982-C3A3-4924-BF1A-0636F2173447}">
      <dgm:prSet/>
      <dgm:spPr/>
      <dgm:t>
        <a:bodyPr/>
        <a:lstStyle/>
        <a:p>
          <a:endParaRPr lang="ru-RU"/>
        </a:p>
      </dgm:t>
    </dgm:pt>
    <dgm:pt modelId="{E1B18EBF-AF79-4F7F-BC9C-CA42C6CDB9E4}">
      <dgm:prSet phldrT="[Текст]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441B00-FD6F-4048-AE3E-12C3C2C06930}" type="parTrans" cxnId="{EB802EF4-2794-4616-AB24-163877C1F2F1}">
      <dgm:prSet/>
      <dgm:spPr/>
      <dgm:t>
        <a:bodyPr/>
        <a:lstStyle/>
        <a:p>
          <a:endParaRPr lang="ru-RU"/>
        </a:p>
      </dgm:t>
    </dgm:pt>
    <dgm:pt modelId="{AC9668E4-2F88-4B01-9439-9272125CDA19}" type="sibTrans" cxnId="{EB802EF4-2794-4616-AB24-163877C1F2F1}">
      <dgm:prSet/>
      <dgm:spPr/>
      <dgm:t>
        <a:bodyPr/>
        <a:lstStyle/>
        <a:p>
          <a:endParaRPr lang="ru-RU"/>
        </a:p>
      </dgm:t>
    </dgm:pt>
    <dgm:pt modelId="{BA20E084-B8CA-4C65-A4F4-DCD0D7E12FC1}">
      <dgm:prSet phldrT="[Текст]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38EAB346-3A2C-4313-A8F7-867B94B54B3A}" type="parTrans" cxnId="{35D93E1B-64B9-4E2B-B13A-9769F8DA4303}">
      <dgm:prSet/>
      <dgm:spPr/>
      <dgm:t>
        <a:bodyPr/>
        <a:lstStyle/>
        <a:p>
          <a:endParaRPr lang="ru-RU"/>
        </a:p>
      </dgm:t>
    </dgm:pt>
    <dgm:pt modelId="{38C94C72-70F5-465C-B0B6-D40DE7D4678D}" type="sibTrans" cxnId="{35D93E1B-64B9-4E2B-B13A-9769F8DA4303}">
      <dgm:prSet/>
      <dgm:spPr/>
      <dgm:t>
        <a:bodyPr/>
        <a:lstStyle/>
        <a:p>
          <a:endParaRPr lang="ru-RU"/>
        </a:p>
      </dgm:t>
    </dgm:pt>
    <dgm:pt modelId="{F2F40DAF-D89B-4139-9C6F-15B1F8762345}" type="pres">
      <dgm:prSet presAssocID="{9001C23F-C469-4960-99B7-7FA039840D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EA1EA6-C89F-48A7-B37E-C7589D21B094}" type="pres">
      <dgm:prSet presAssocID="{B7608612-5233-4D61-88E8-676D08B09722}" presName="hierRoot1" presStyleCnt="0"/>
      <dgm:spPr/>
      <dgm:t>
        <a:bodyPr/>
        <a:lstStyle/>
        <a:p>
          <a:endParaRPr lang="ru-RU"/>
        </a:p>
      </dgm:t>
    </dgm:pt>
    <dgm:pt modelId="{2AF0B278-BEEE-4080-A58B-F1ACA0165923}" type="pres">
      <dgm:prSet presAssocID="{B7608612-5233-4D61-88E8-676D08B09722}" presName="composite" presStyleCnt="0"/>
      <dgm:spPr/>
      <dgm:t>
        <a:bodyPr/>
        <a:lstStyle/>
        <a:p>
          <a:endParaRPr lang="ru-RU"/>
        </a:p>
      </dgm:t>
    </dgm:pt>
    <dgm:pt modelId="{455BBF90-2CD7-46F9-B725-1D58B3CA8619}" type="pres">
      <dgm:prSet presAssocID="{B7608612-5233-4D61-88E8-676D08B09722}" presName="background" presStyleLbl="node0" presStyleIdx="0" presStyleCnt="1"/>
      <dgm:spPr/>
      <dgm:t>
        <a:bodyPr/>
        <a:lstStyle/>
        <a:p>
          <a:endParaRPr lang="ru-RU"/>
        </a:p>
      </dgm:t>
    </dgm:pt>
    <dgm:pt modelId="{81D9B7E6-87F7-4458-AFEE-69E90E3FC372}" type="pres">
      <dgm:prSet presAssocID="{B7608612-5233-4D61-88E8-676D08B09722}" presName="text" presStyleLbl="fgAcc0" presStyleIdx="0" presStyleCnt="1" custScaleX="372690" custLinFactNeighborX="-3075" custLinFactNeighborY="-59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5809F-4283-44C6-BB86-317EE6204206}" type="pres">
      <dgm:prSet presAssocID="{B7608612-5233-4D61-88E8-676D08B09722}" presName="hierChild2" presStyleCnt="0"/>
      <dgm:spPr/>
      <dgm:t>
        <a:bodyPr/>
        <a:lstStyle/>
        <a:p>
          <a:endParaRPr lang="ru-RU"/>
        </a:p>
      </dgm:t>
    </dgm:pt>
    <dgm:pt modelId="{227E7A96-7980-4154-ABCB-62C1092CBBB2}" type="pres">
      <dgm:prSet presAssocID="{83D1FBFF-5923-495D-A83E-E230719935A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D14FCCE-9CCF-441D-95A5-94A7F7CE6C0B}" type="pres">
      <dgm:prSet presAssocID="{01FF3B92-B321-4357-8574-1654B2086486}" presName="hierRoot2" presStyleCnt="0"/>
      <dgm:spPr/>
      <dgm:t>
        <a:bodyPr/>
        <a:lstStyle/>
        <a:p>
          <a:endParaRPr lang="ru-RU"/>
        </a:p>
      </dgm:t>
    </dgm:pt>
    <dgm:pt modelId="{EE70113F-3B99-4A18-AD21-D83B8B0BB9BD}" type="pres">
      <dgm:prSet presAssocID="{01FF3B92-B321-4357-8574-1654B2086486}" presName="composite2" presStyleCnt="0"/>
      <dgm:spPr/>
      <dgm:t>
        <a:bodyPr/>
        <a:lstStyle/>
        <a:p>
          <a:endParaRPr lang="ru-RU"/>
        </a:p>
      </dgm:t>
    </dgm:pt>
    <dgm:pt modelId="{73CD5E77-0332-40C8-B1D6-322EE54A4331}" type="pres">
      <dgm:prSet presAssocID="{01FF3B92-B321-4357-8574-1654B2086486}" presName="background2" presStyleLbl="node2" presStyleIdx="0" presStyleCnt="2"/>
      <dgm:spPr/>
      <dgm:t>
        <a:bodyPr/>
        <a:lstStyle/>
        <a:p>
          <a:endParaRPr lang="ru-RU"/>
        </a:p>
      </dgm:t>
    </dgm:pt>
    <dgm:pt modelId="{AA168508-7FCA-44B5-A26C-19DB186703D9}" type="pres">
      <dgm:prSet presAssocID="{01FF3B92-B321-4357-8574-1654B2086486}" presName="text2" presStyleLbl="fgAcc2" presStyleIdx="0" presStyleCnt="2" custScaleX="300584" custScaleY="97990" custLinFactNeighborX="-4913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3179D-CEEE-4A5A-959E-2321E42070E5}" type="pres">
      <dgm:prSet presAssocID="{01FF3B92-B321-4357-8574-1654B2086486}" presName="hierChild3" presStyleCnt="0"/>
      <dgm:spPr/>
      <dgm:t>
        <a:bodyPr/>
        <a:lstStyle/>
        <a:p>
          <a:endParaRPr lang="ru-RU"/>
        </a:p>
      </dgm:t>
    </dgm:pt>
    <dgm:pt modelId="{58A7C923-A255-436A-8C41-236A1051774C}" type="pres">
      <dgm:prSet presAssocID="{3C709519-BCD5-4CED-92A9-BC76B5E434E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9FC210E-CC76-44DF-9607-0DCAE5A5E206}" type="pres">
      <dgm:prSet presAssocID="{B032D951-5D03-490B-8132-374EF2FB1AEA}" presName="hierRoot3" presStyleCnt="0"/>
      <dgm:spPr/>
      <dgm:t>
        <a:bodyPr/>
        <a:lstStyle/>
        <a:p>
          <a:endParaRPr lang="ru-RU"/>
        </a:p>
      </dgm:t>
    </dgm:pt>
    <dgm:pt modelId="{271C1C48-24E1-4FC0-9AEE-E8787886C303}" type="pres">
      <dgm:prSet presAssocID="{B032D951-5D03-490B-8132-374EF2FB1AEA}" presName="composite3" presStyleCnt="0"/>
      <dgm:spPr/>
      <dgm:t>
        <a:bodyPr/>
        <a:lstStyle/>
        <a:p>
          <a:endParaRPr lang="ru-RU"/>
        </a:p>
      </dgm:t>
    </dgm:pt>
    <dgm:pt modelId="{E62CD0C1-1D53-47DE-B1DD-8E7DDB67C680}" type="pres">
      <dgm:prSet presAssocID="{B032D951-5D03-490B-8132-374EF2FB1AEA}" presName="background3" presStyleLbl="node3" presStyleIdx="0" presStyleCnt="2"/>
      <dgm:spPr/>
      <dgm:t>
        <a:bodyPr/>
        <a:lstStyle/>
        <a:p>
          <a:endParaRPr lang="ru-RU"/>
        </a:p>
      </dgm:t>
    </dgm:pt>
    <dgm:pt modelId="{4A220796-9F37-423B-84C8-416CDD150EC8}" type="pres">
      <dgm:prSet presAssocID="{B032D951-5D03-490B-8132-374EF2FB1AEA}" presName="text3" presStyleLbl="fgAcc3" presStyleIdx="0" presStyleCnt="2" custScaleX="178093" custScaleY="250930" custLinFactNeighborX="-16698" custLinFactNeighborY="-36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DE2764-8E43-42DF-AA43-90559CCD2147}" type="pres">
      <dgm:prSet presAssocID="{B032D951-5D03-490B-8132-374EF2FB1AEA}" presName="hierChild4" presStyleCnt="0"/>
      <dgm:spPr/>
      <dgm:t>
        <a:bodyPr/>
        <a:lstStyle/>
        <a:p>
          <a:endParaRPr lang="ru-RU"/>
        </a:p>
      </dgm:t>
    </dgm:pt>
    <dgm:pt modelId="{3D22B4D3-281D-49CF-9CA1-5D2C87146A70}" type="pres">
      <dgm:prSet presAssocID="{06441B00-FD6F-4048-AE3E-12C3C2C069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D34964-0AD1-43E0-8673-BBF024A3C5A7}" type="pres">
      <dgm:prSet presAssocID="{E1B18EBF-AF79-4F7F-BC9C-CA42C6CDB9E4}" presName="hierRoot2" presStyleCnt="0"/>
      <dgm:spPr/>
      <dgm:t>
        <a:bodyPr/>
        <a:lstStyle/>
        <a:p>
          <a:endParaRPr lang="ru-RU"/>
        </a:p>
      </dgm:t>
    </dgm:pt>
    <dgm:pt modelId="{609946B5-5B31-4E58-95BF-AA9CD8872338}" type="pres">
      <dgm:prSet presAssocID="{E1B18EBF-AF79-4F7F-BC9C-CA42C6CDB9E4}" presName="composite2" presStyleCnt="0"/>
      <dgm:spPr/>
      <dgm:t>
        <a:bodyPr/>
        <a:lstStyle/>
        <a:p>
          <a:endParaRPr lang="ru-RU"/>
        </a:p>
      </dgm:t>
    </dgm:pt>
    <dgm:pt modelId="{F06C6510-38CE-4480-A542-8AE6106E76FF}" type="pres">
      <dgm:prSet presAssocID="{E1B18EBF-AF79-4F7F-BC9C-CA42C6CDB9E4}" presName="background2" presStyleLbl="node2" presStyleIdx="1" presStyleCnt="2"/>
      <dgm:spPr/>
      <dgm:t>
        <a:bodyPr/>
        <a:lstStyle/>
        <a:p>
          <a:endParaRPr lang="ru-RU"/>
        </a:p>
      </dgm:t>
    </dgm:pt>
    <dgm:pt modelId="{1DE7AB08-8EB2-4DD5-9087-6DCAAB704DE8}" type="pres">
      <dgm:prSet presAssocID="{E1B18EBF-AF79-4F7F-BC9C-CA42C6CDB9E4}" presName="text2" presStyleLbl="fgAcc2" presStyleIdx="1" presStyleCnt="2" custScaleX="298820" custLinFactNeighborX="-7902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28D85-1745-47D7-9D4E-3CC159D00C85}" type="pres">
      <dgm:prSet presAssocID="{E1B18EBF-AF79-4F7F-BC9C-CA42C6CDB9E4}" presName="hierChild3" presStyleCnt="0"/>
      <dgm:spPr/>
      <dgm:t>
        <a:bodyPr/>
        <a:lstStyle/>
        <a:p>
          <a:endParaRPr lang="ru-RU"/>
        </a:p>
      </dgm:t>
    </dgm:pt>
    <dgm:pt modelId="{A4AD0502-E9BE-40EF-AA21-2899DCDEC8A3}" type="pres">
      <dgm:prSet presAssocID="{38EAB346-3A2C-4313-A8F7-867B94B54B3A}" presName="Name17" presStyleLbl="parChTrans1D3" presStyleIdx="1" presStyleCnt="2"/>
      <dgm:spPr/>
      <dgm:t>
        <a:bodyPr/>
        <a:lstStyle/>
        <a:p>
          <a:endParaRPr lang="ru-RU"/>
        </a:p>
      </dgm:t>
    </dgm:pt>
    <dgm:pt modelId="{008563C9-E296-407A-BAB7-5E77A428C6DE}" type="pres">
      <dgm:prSet presAssocID="{BA20E084-B8CA-4C65-A4F4-DCD0D7E12FC1}" presName="hierRoot3" presStyleCnt="0"/>
      <dgm:spPr/>
      <dgm:t>
        <a:bodyPr/>
        <a:lstStyle/>
        <a:p>
          <a:endParaRPr lang="ru-RU"/>
        </a:p>
      </dgm:t>
    </dgm:pt>
    <dgm:pt modelId="{C289CF6F-002D-4651-850B-1D544193C263}" type="pres">
      <dgm:prSet presAssocID="{BA20E084-B8CA-4C65-A4F4-DCD0D7E12FC1}" presName="composite3" presStyleCnt="0"/>
      <dgm:spPr/>
      <dgm:t>
        <a:bodyPr/>
        <a:lstStyle/>
        <a:p>
          <a:endParaRPr lang="ru-RU"/>
        </a:p>
      </dgm:t>
    </dgm:pt>
    <dgm:pt modelId="{49E8ED5D-D502-48F0-9BD1-27852FEB7359}" type="pres">
      <dgm:prSet presAssocID="{BA20E084-B8CA-4C65-A4F4-DCD0D7E12FC1}" presName="background3" presStyleLbl="node3" presStyleIdx="1" presStyleCnt="2"/>
      <dgm:spPr/>
      <dgm:t>
        <a:bodyPr/>
        <a:lstStyle/>
        <a:p>
          <a:endParaRPr lang="ru-RU"/>
        </a:p>
      </dgm:t>
    </dgm:pt>
    <dgm:pt modelId="{341D0396-DD8A-4997-8211-000A3615C15F}" type="pres">
      <dgm:prSet presAssocID="{BA20E084-B8CA-4C65-A4F4-DCD0D7E12FC1}" presName="text3" presStyleLbl="fgAcc3" presStyleIdx="1" presStyleCnt="2" custScaleX="183107" custScaleY="245602" custLinFactNeighborX="-7881" custLinFactNeighborY="-34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B1A6A4-8924-4DBF-9382-F4A5509E5783}" type="pres">
      <dgm:prSet presAssocID="{BA20E084-B8CA-4C65-A4F4-DCD0D7E12FC1}" presName="hierChild4" presStyleCnt="0"/>
      <dgm:spPr/>
      <dgm:t>
        <a:bodyPr/>
        <a:lstStyle/>
        <a:p>
          <a:endParaRPr lang="ru-RU"/>
        </a:p>
      </dgm:t>
    </dgm:pt>
  </dgm:ptLst>
  <dgm:cxnLst>
    <dgm:cxn modelId="{E0FA3FE0-1E6C-43E7-AF24-3C53ECDC2AA8}" type="presOf" srcId="{38EAB346-3A2C-4313-A8F7-867B94B54B3A}" destId="{A4AD0502-E9BE-40EF-AA21-2899DCDEC8A3}" srcOrd="0" destOrd="0" presId="urn:microsoft.com/office/officeart/2005/8/layout/hierarchy1"/>
    <dgm:cxn modelId="{137BE290-5E18-4C85-89A4-10294547D308}" type="presOf" srcId="{BA20E084-B8CA-4C65-A4F4-DCD0D7E12FC1}" destId="{341D0396-DD8A-4997-8211-000A3615C15F}" srcOrd="0" destOrd="0" presId="urn:microsoft.com/office/officeart/2005/8/layout/hierarchy1"/>
    <dgm:cxn modelId="{EB802EF4-2794-4616-AB24-163877C1F2F1}" srcId="{B7608612-5233-4D61-88E8-676D08B09722}" destId="{E1B18EBF-AF79-4F7F-BC9C-CA42C6CDB9E4}" srcOrd="1" destOrd="0" parTransId="{06441B00-FD6F-4048-AE3E-12C3C2C06930}" sibTransId="{AC9668E4-2F88-4B01-9439-9272125CDA19}"/>
    <dgm:cxn modelId="{9A7FF565-CA73-4C82-A12C-9070A554937F}" type="presOf" srcId="{E1B18EBF-AF79-4F7F-BC9C-CA42C6CDB9E4}" destId="{1DE7AB08-8EB2-4DD5-9087-6DCAAB704DE8}" srcOrd="0" destOrd="0" presId="urn:microsoft.com/office/officeart/2005/8/layout/hierarchy1"/>
    <dgm:cxn modelId="{81F01D0C-F96E-469E-ADA7-00F7850558C4}" type="presOf" srcId="{01FF3B92-B321-4357-8574-1654B2086486}" destId="{AA168508-7FCA-44B5-A26C-19DB186703D9}" srcOrd="0" destOrd="0" presId="urn:microsoft.com/office/officeart/2005/8/layout/hierarchy1"/>
    <dgm:cxn modelId="{631AB080-E5EB-43B2-B3AB-563BD8B4A123}" type="presOf" srcId="{83D1FBFF-5923-495D-A83E-E230719935A3}" destId="{227E7A96-7980-4154-ABCB-62C1092CBBB2}" srcOrd="0" destOrd="0" presId="urn:microsoft.com/office/officeart/2005/8/layout/hierarchy1"/>
    <dgm:cxn modelId="{514EA982-C3A3-4924-BF1A-0636F2173447}" srcId="{01FF3B92-B321-4357-8574-1654B2086486}" destId="{B032D951-5D03-490B-8132-374EF2FB1AEA}" srcOrd="0" destOrd="0" parTransId="{3C709519-BCD5-4CED-92A9-BC76B5E434E2}" sibTransId="{88C63D88-801E-4266-9031-DED33A0BDE0D}"/>
    <dgm:cxn modelId="{714FCF04-9212-4E9E-873E-ADAA03374079}" type="presOf" srcId="{3C709519-BCD5-4CED-92A9-BC76B5E434E2}" destId="{58A7C923-A255-436A-8C41-236A1051774C}" srcOrd="0" destOrd="0" presId="urn:microsoft.com/office/officeart/2005/8/layout/hierarchy1"/>
    <dgm:cxn modelId="{5190BF85-AFBF-4130-950D-B469504EA73A}" srcId="{9001C23F-C469-4960-99B7-7FA039840D66}" destId="{B7608612-5233-4D61-88E8-676D08B09722}" srcOrd="0" destOrd="0" parTransId="{D6A8B358-4B31-42C7-A093-A74A1D41DB30}" sibTransId="{71C7FFCA-A54F-4A02-B4A8-69DF726A818B}"/>
    <dgm:cxn modelId="{53E2C7E3-9DFF-4C99-92C0-52C634E0DA48}" type="presOf" srcId="{9001C23F-C469-4960-99B7-7FA039840D66}" destId="{F2F40DAF-D89B-4139-9C6F-15B1F8762345}" srcOrd="0" destOrd="0" presId="urn:microsoft.com/office/officeart/2005/8/layout/hierarchy1"/>
    <dgm:cxn modelId="{35D93E1B-64B9-4E2B-B13A-9769F8DA4303}" srcId="{E1B18EBF-AF79-4F7F-BC9C-CA42C6CDB9E4}" destId="{BA20E084-B8CA-4C65-A4F4-DCD0D7E12FC1}" srcOrd="0" destOrd="0" parTransId="{38EAB346-3A2C-4313-A8F7-867B94B54B3A}" sibTransId="{38C94C72-70F5-465C-B0B6-D40DE7D4678D}"/>
    <dgm:cxn modelId="{125FFE55-E740-49E6-8AF9-5262B25BA4EE}" type="presOf" srcId="{06441B00-FD6F-4048-AE3E-12C3C2C06930}" destId="{3D22B4D3-281D-49CF-9CA1-5D2C87146A70}" srcOrd="0" destOrd="0" presId="urn:microsoft.com/office/officeart/2005/8/layout/hierarchy1"/>
    <dgm:cxn modelId="{4D79263B-5566-478F-A47D-87CC16744D5C}" type="presOf" srcId="{B7608612-5233-4D61-88E8-676D08B09722}" destId="{81D9B7E6-87F7-4458-AFEE-69E90E3FC372}" srcOrd="0" destOrd="0" presId="urn:microsoft.com/office/officeart/2005/8/layout/hierarchy1"/>
    <dgm:cxn modelId="{78DF99C6-8643-4256-9D49-AF0E8D0DEE0B}" type="presOf" srcId="{B032D951-5D03-490B-8132-374EF2FB1AEA}" destId="{4A220796-9F37-423B-84C8-416CDD150EC8}" srcOrd="0" destOrd="0" presId="urn:microsoft.com/office/officeart/2005/8/layout/hierarchy1"/>
    <dgm:cxn modelId="{C6E67461-D3A6-4A37-9F88-46C676646715}" srcId="{B7608612-5233-4D61-88E8-676D08B09722}" destId="{01FF3B92-B321-4357-8574-1654B2086486}" srcOrd="0" destOrd="0" parTransId="{83D1FBFF-5923-495D-A83E-E230719935A3}" sibTransId="{44F5A972-235A-41A2-B80C-8BC87C2D8E6F}"/>
    <dgm:cxn modelId="{90987D32-D183-402B-8CF7-9ECB33FE65D0}" type="presParOf" srcId="{F2F40DAF-D89B-4139-9C6F-15B1F8762345}" destId="{8CEA1EA6-C89F-48A7-B37E-C7589D21B094}" srcOrd="0" destOrd="0" presId="urn:microsoft.com/office/officeart/2005/8/layout/hierarchy1"/>
    <dgm:cxn modelId="{0B8EADD1-E65C-4B31-9856-1F762F2314D1}" type="presParOf" srcId="{8CEA1EA6-C89F-48A7-B37E-C7589D21B094}" destId="{2AF0B278-BEEE-4080-A58B-F1ACA0165923}" srcOrd="0" destOrd="0" presId="urn:microsoft.com/office/officeart/2005/8/layout/hierarchy1"/>
    <dgm:cxn modelId="{C18AAE08-0C78-480E-9986-8D09612C0A81}" type="presParOf" srcId="{2AF0B278-BEEE-4080-A58B-F1ACA0165923}" destId="{455BBF90-2CD7-46F9-B725-1D58B3CA8619}" srcOrd="0" destOrd="0" presId="urn:microsoft.com/office/officeart/2005/8/layout/hierarchy1"/>
    <dgm:cxn modelId="{B01357F1-90CD-4283-BB16-FDCEB2C7BC42}" type="presParOf" srcId="{2AF0B278-BEEE-4080-A58B-F1ACA0165923}" destId="{81D9B7E6-87F7-4458-AFEE-69E90E3FC372}" srcOrd="1" destOrd="0" presId="urn:microsoft.com/office/officeart/2005/8/layout/hierarchy1"/>
    <dgm:cxn modelId="{1CC7E6CE-2054-440A-A6AF-D44D75ED88B2}" type="presParOf" srcId="{8CEA1EA6-C89F-48A7-B37E-C7589D21B094}" destId="{D4E5809F-4283-44C6-BB86-317EE6204206}" srcOrd="1" destOrd="0" presId="urn:microsoft.com/office/officeart/2005/8/layout/hierarchy1"/>
    <dgm:cxn modelId="{A4333FCF-F768-4919-AF28-B71882B360FE}" type="presParOf" srcId="{D4E5809F-4283-44C6-BB86-317EE6204206}" destId="{227E7A96-7980-4154-ABCB-62C1092CBBB2}" srcOrd="0" destOrd="0" presId="urn:microsoft.com/office/officeart/2005/8/layout/hierarchy1"/>
    <dgm:cxn modelId="{F2F65787-2D32-4AC7-9D2F-7C79D607E78D}" type="presParOf" srcId="{D4E5809F-4283-44C6-BB86-317EE6204206}" destId="{CD14FCCE-9CCF-441D-95A5-94A7F7CE6C0B}" srcOrd="1" destOrd="0" presId="urn:microsoft.com/office/officeart/2005/8/layout/hierarchy1"/>
    <dgm:cxn modelId="{18436F60-C7F2-4F92-9115-29413E74DF29}" type="presParOf" srcId="{CD14FCCE-9CCF-441D-95A5-94A7F7CE6C0B}" destId="{EE70113F-3B99-4A18-AD21-D83B8B0BB9BD}" srcOrd="0" destOrd="0" presId="urn:microsoft.com/office/officeart/2005/8/layout/hierarchy1"/>
    <dgm:cxn modelId="{FFF15AF3-DDE3-473A-B5A1-E6C60EA8B9B6}" type="presParOf" srcId="{EE70113F-3B99-4A18-AD21-D83B8B0BB9BD}" destId="{73CD5E77-0332-40C8-B1D6-322EE54A4331}" srcOrd="0" destOrd="0" presId="urn:microsoft.com/office/officeart/2005/8/layout/hierarchy1"/>
    <dgm:cxn modelId="{172E923B-72F2-480D-AAAB-54118523C433}" type="presParOf" srcId="{EE70113F-3B99-4A18-AD21-D83B8B0BB9BD}" destId="{AA168508-7FCA-44B5-A26C-19DB186703D9}" srcOrd="1" destOrd="0" presId="urn:microsoft.com/office/officeart/2005/8/layout/hierarchy1"/>
    <dgm:cxn modelId="{3849E844-FF63-4FEB-835D-6FAF5800AF3D}" type="presParOf" srcId="{CD14FCCE-9CCF-441D-95A5-94A7F7CE6C0B}" destId="{1213179D-CEEE-4A5A-959E-2321E42070E5}" srcOrd="1" destOrd="0" presId="urn:microsoft.com/office/officeart/2005/8/layout/hierarchy1"/>
    <dgm:cxn modelId="{BF291116-3EF9-44C8-8493-9662512B0BBF}" type="presParOf" srcId="{1213179D-CEEE-4A5A-959E-2321E42070E5}" destId="{58A7C923-A255-436A-8C41-236A1051774C}" srcOrd="0" destOrd="0" presId="urn:microsoft.com/office/officeart/2005/8/layout/hierarchy1"/>
    <dgm:cxn modelId="{8F73C820-1467-4DFC-B2A9-AC2ABD3A4611}" type="presParOf" srcId="{1213179D-CEEE-4A5A-959E-2321E42070E5}" destId="{09FC210E-CC76-44DF-9607-0DCAE5A5E206}" srcOrd="1" destOrd="0" presId="urn:microsoft.com/office/officeart/2005/8/layout/hierarchy1"/>
    <dgm:cxn modelId="{1397311F-3FA9-463D-977D-F364197EB37D}" type="presParOf" srcId="{09FC210E-CC76-44DF-9607-0DCAE5A5E206}" destId="{271C1C48-24E1-4FC0-9AEE-E8787886C303}" srcOrd="0" destOrd="0" presId="urn:microsoft.com/office/officeart/2005/8/layout/hierarchy1"/>
    <dgm:cxn modelId="{BB006254-F763-446E-B448-32146BAE56CD}" type="presParOf" srcId="{271C1C48-24E1-4FC0-9AEE-E8787886C303}" destId="{E62CD0C1-1D53-47DE-B1DD-8E7DDB67C680}" srcOrd="0" destOrd="0" presId="urn:microsoft.com/office/officeart/2005/8/layout/hierarchy1"/>
    <dgm:cxn modelId="{9F4FAEB7-D29B-47E8-999E-74AB87D1DB0C}" type="presParOf" srcId="{271C1C48-24E1-4FC0-9AEE-E8787886C303}" destId="{4A220796-9F37-423B-84C8-416CDD150EC8}" srcOrd="1" destOrd="0" presId="urn:microsoft.com/office/officeart/2005/8/layout/hierarchy1"/>
    <dgm:cxn modelId="{86586252-2D62-4836-9E8D-0E8AC3DD7CE7}" type="presParOf" srcId="{09FC210E-CC76-44DF-9607-0DCAE5A5E206}" destId="{F6DE2764-8E43-42DF-AA43-90559CCD2147}" srcOrd="1" destOrd="0" presId="urn:microsoft.com/office/officeart/2005/8/layout/hierarchy1"/>
    <dgm:cxn modelId="{9B9ED516-957C-4EC7-A94F-AE8A743250CD}" type="presParOf" srcId="{D4E5809F-4283-44C6-BB86-317EE6204206}" destId="{3D22B4D3-281D-49CF-9CA1-5D2C87146A70}" srcOrd="2" destOrd="0" presId="urn:microsoft.com/office/officeart/2005/8/layout/hierarchy1"/>
    <dgm:cxn modelId="{10A7FBA6-3387-4FC6-B9EA-10AA9409095D}" type="presParOf" srcId="{D4E5809F-4283-44C6-BB86-317EE6204206}" destId="{70D34964-0AD1-43E0-8673-BBF024A3C5A7}" srcOrd="3" destOrd="0" presId="urn:microsoft.com/office/officeart/2005/8/layout/hierarchy1"/>
    <dgm:cxn modelId="{FAD67148-B125-4F2B-87E2-9FCC18A14AA9}" type="presParOf" srcId="{70D34964-0AD1-43E0-8673-BBF024A3C5A7}" destId="{609946B5-5B31-4E58-95BF-AA9CD8872338}" srcOrd="0" destOrd="0" presId="urn:microsoft.com/office/officeart/2005/8/layout/hierarchy1"/>
    <dgm:cxn modelId="{5B27A8A4-80B9-43C2-B2AE-9295989796F8}" type="presParOf" srcId="{609946B5-5B31-4E58-95BF-AA9CD8872338}" destId="{F06C6510-38CE-4480-A542-8AE6106E76FF}" srcOrd="0" destOrd="0" presId="urn:microsoft.com/office/officeart/2005/8/layout/hierarchy1"/>
    <dgm:cxn modelId="{829DFE80-ACF3-4666-8E5C-E7B0F06E515F}" type="presParOf" srcId="{609946B5-5B31-4E58-95BF-AA9CD8872338}" destId="{1DE7AB08-8EB2-4DD5-9087-6DCAAB704DE8}" srcOrd="1" destOrd="0" presId="urn:microsoft.com/office/officeart/2005/8/layout/hierarchy1"/>
    <dgm:cxn modelId="{3389B4A1-8140-44C9-A32A-B638246CBE30}" type="presParOf" srcId="{70D34964-0AD1-43E0-8673-BBF024A3C5A7}" destId="{C1428D85-1745-47D7-9D4E-3CC159D00C85}" srcOrd="1" destOrd="0" presId="urn:microsoft.com/office/officeart/2005/8/layout/hierarchy1"/>
    <dgm:cxn modelId="{E4C05F8F-5E5E-4BD5-AA83-3D55ED855E43}" type="presParOf" srcId="{C1428D85-1745-47D7-9D4E-3CC159D00C85}" destId="{A4AD0502-E9BE-40EF-AA21-2899DCDEC8A3}" srcOrd="0" destOrd="0" presId="urn:microsoft.com/office/officeart/2005/8/layout/hierarchy1"/>
    <dgm:cxn modelId="{D88AB635-A02A-4457-9E98-27B8B0386EF2}" type="presParOf" srcId="{C1428D85-1745-47D7-9D4E-3CC159D00C85}" destId="{008563C9-E296-407A-BAB7-5E77A428C6DE}" srcOrd="1" destOrd="0" presId="urn:microsoft.com/office/officeart/2005/8/layout/hierarchy1"/>
    <dgm:cxn modelId="{D190DAA2-BEC2-4552-B2BE-4D58333D7437}" type="presParOf" srcId="{008563C9-E296-407A-BAB7-5E77A428C6DE}" destId="{C289CF6F-002D-4651-850B-1D544193C263}" srcOrd="0" destOrd="0" presId="urn:microsoft.com/office/officeart/2005/8/layout/hierarchy1"/>
    <dgm:cxn modelId="{3405D908-271B-474A-8F42-270E2A26FB72}" type="presParOf" srcId="{C289CF6F-002D-4651-850B-1D544193C263}" destId="{49E8ED5D-D502-48F0-9BD1-27852FEB7359}" srcOrd="0" destOrd="0" presId="urn:microsoft.com/office/officeart/2005/8/layout/hierarchy1"/>
    <dgm:cxn modelId="{998583A6-B98A-48B2-BB22-3C51DC1ED3CE}" type="presParOf" srcId="{C289CF6F-002D-4651-850B-1D544193C263}" destId="{341D0396-DD8A-4997-8211-000A3615C15F}" srcOrd="1" destOrd="0" presId="urn:microsoft.com/office/officeart/2005/8/layout/hierarchy1"/>
    <dgm:cxn modelId="{D9EAEB13-4F05-4FEE-A8DE-FA5B196EDC68}" type="presParOf" srcId="{008563C9-E296-407A-BAB7-5E77A428C6DE}" destId="{0EB1A6A4-8924-4DBF-9382-F4A5509E57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01C23F-C469-4960-99B7-7FA039840D66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B7608612-5233-4D61-88E8-676D08B09722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𝒇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b="1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m:oMathPara>
              </a14:m>
              <a:endParaRPr lang="ru-RU" b="1" i="1" dirty="0"/>
            </a:p>
          </dgm:t>
        </dgm:pt>
      </mc:Choice>
      <mc:Fallback>
        <dgm:pt modelId="{B7608612-5233-4D61-88E8-676D08B09722}">
          <dgm:prSet phldrT="[Текст]"/>
          <dgm:spPr/>
          <dgm:t>
            <a:bodyPr/>
            <a:lstStyle/>
            <a:p>
              <a:pPr/>
              <a:r>
                <a:rPr lang="en-US" b="1" i="0" smtClean="0">
                  <a:latin typeface="Cambria Math"/>
                </a:rPr>
                <a:t>〖𝒍𝒐𝒈〗_𝒂</a:t>
              </a:r>
              <a:r>
                <a:rPr lang="en-US" b="1" i="0" smtClean="0">
                  <a:latin typeface="Cambria Math"/>
                </a:rPr>
                <a:t>⁡〖</a:t>
              </a:r>
              <a:r>
                <a:rPr lang="en-US" b="1" i="0" smtClean="0">
                  <a:latin typeface="Cambria Math"/>
                </a:rPr>
                <a:t>𝒇(𝒙)</a:t>
              </a:r>
              <a:r>
                <a:rPr lang="en-US" b="1" i="0" smtClean="0">
                  <a:latin typeface="Cambria Math"/>
                </a:rPr>
                <a:t>〗</a:t>
              </a:r>
              <a:r>
                <a:rPr lang="en-US" b="1" i="0" smtClean="0">
                  <a:latin typeface="Cambria Math"/>
                </a:rPr>
                <a:t>&gt;〖𝒍𝒐𝒈〗_𝒂⁡〖𝒈(𝒙)〗</a:t>
              </a:r>
              <a:endParaRPr lang="ru-RU" b="1" i="1" dirty="0"/>
            </a:p>
          </dgm:t>
        </dgm:pt>
      </mc:Fallback>
    </mc:AlternateContent>
    <dgm:pt modelId="{D6A8B358-4B31-42C7-A093-A74A1D41DB30}" type="parTrans" cxnId="{5190BF85-AFBF-4130-950D-B469504EA73A}">
      <dgm:prSet/>
      <dgm:spPr/>
      <dgm:t>
        <a:bodyPr/>
        <a:lstStyle/>
        <a:p>
          <a:endParaRPr lang="ru-RU"/>
        </a:p>
      </dgm:t>
    </dgm:pt>
    <dgm:pt modelId="{71C7FFCA-A54F-4A02-B4A8-69DF726A818B}" type="sibTrans" cxnId="{5190BF85-AFBF-4130-950D-B469504EA73A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01FF3B92-B321-4357-8574-1654B2086486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&gt;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m:oMathPara>
              </a14:m>
              <a:endParaRPr lang="ru-RU" b="1" dirty="0"/>
            </a:p>
          </dgm:t>
        </dgm:pt>
      </mc:Choice>
      <mc:Fallback>
        <dgm:pt modelId="{01FF3B92-B321-4357-8574-1654B2086486}">
          <dgm:prSet phldrT="[Текст]"/>
          <dgm:spPr/>
          <dgm:t>
            <a:bodyPr/>
            <a:lstStyle/>
            <a:p>
              <a:pPr/>
              <a:r>
                <a:rPr lang="en-US" b="1" i="0" smtClean="0">
                  <a:latin typeface="Cambria Math"/>
                </a:rPr>
                <a:t>𝒂&gt;𝟏</a:t>
              </a:r>
              <a:endParaRPr lang="ru-RU" b="1" dirty="0"/>
            </a:p>
          </dgm:t>
        </dgm:pt>
      </mc:Fallback>
    </mc:AlternateContent>
    <dgm:pt modelId="{83D1FBFF-5923-495D-A83E-E230719935A3}" type="parTrans" cxnId="{C6E67461-D3A6-4A37-9F88-46C676646715}">
      <dgm:prSet/>
      <dgm:spPr/>
      <dgm:t>
        <a:bodyPr/>
        <a:lstStyle/>
        <a:p>
          <a:endParaRPr lang="ru-RU"/>
        </a:p>
      </dgm:t>
    </dgm:pt>
    <dgm:pt modelId="{44F5A972-235A-41A2-B80C-8BC87C2D8E6F}" type="sibTrans" cxnId="{C6E67461-D3A6-4A37-9F88-46C676646715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B032D951-5D03-490B-8132-374EF2FB1AEA}">
          <dgm:prSet phldrT="[Текст]"/>
          <dgm:spPr/>
          <dgm:t>
            <a:bodyPr lIns="108000" tIns="396000" anchor="ctr" anchorCtr="1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0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ru-RU" b="1" i="0" dirty="0"/>
            </a:p>
          </dgm:t>
        </dgm:pt>
      </mc:Choice>
      <mc:Fallback>
        <dgm:pt modelId="{B032D951-5D03-490B-8132-374EF2FB1AEA}">
          <dgm:prSet phldrT="[Текст]"/>
          <dgm:spPr/>
          <dgm:t>
            <a:bodyPr lIns="108000" tIns="396000" anchor="ctr" anchorCtr="1"/>
            <a:lstStyle/>
            <a:p>
              <a:pPr/>
              <a:r>
                <a:rPr lang="ru-RU" b="1" i="0" smtClean="0">
                  <a:latin typeface="Cambria Math"/>
                </a:rPr>
                <a:t>{█(</a:t>
              </a:r>
              <a:r>
                <a:rPr lang="en-US" b="1" i="0" smtClean="0">
                  <a:latin typeface="Cambria Math"/>
                </a:rPr>
                <a:t>𝒇(𝒙)&gt;𝟎      @𝒈(𝒙)&gt;𝟎      @𝒇(𝒙)&gt;𝒈(𝒙))┤</a:t>
              </a:r>
              <a:endParaRPr lang="ru-RU" b="1" i="0" dirty="0"/>
            </a:p>
          </dgm:t>
        </dgm:pt>
      </mc:Fallback>
    </mc:AlternateContent>
    <dgm:pt modelId="{3C709519-BCD5-4CED-92A9-BC76B5E434E2}" type="parTrans" cxnId="{514EA982-C3A3-4924-BF1A-0636F2173447}">
      <dgm:prSet/>
      <dgm:spPr/>
      <dgm:t>
        <a:bodyPr/>
        <a:lstStyle/>
        <a:p>
          <a:endParaRPr lang="ru-RU"/>
        </a:p>
      </dgm:t>
    </dgm:pt>
    <dgm:pt modelId="{88C63D88-801E-4266-9031-DED33A0BDE0D}" type="sibTrans" cxnId="{514EA982-C3A3-4924-BF1A-0636F2173447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E1B18EBF-AF79-4F7F-BC9C-CA42C6CDB9E4}">
          <dgm:prSet phldrT="[Текст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m:oMathPara>
              </a14:m>
              <a:endParaRPr lang="ru-RU" b="1" dirty="0"/>
            </a:p>
          </dgm:t>
        </dgm:pt>
      </mc:Choice>
      <mc:Fallback>
        <dgm:pt modelId="{E1B18EBF-AF79-4F7F-BC9C-CA42C6CDB9E4}">
          <dgm:prSet phldrT="[Текст]"/>
          <dgm:spPr/>
          <dgm:t>
            <a:bodyPr/>
            <a:lstStyle/>
            <a:p>
              <a:pPr/>
              <a:r>
                <a:rPr lang="en-US" b="1" i="0" smtClean="0">
                  <a:latin typeface="Cambria Math"/>
                </a:rPr>
                <a:t>𝟎&lt;𝒂&lt;𝟏</a:t>
              </a:r>
              <a:endParaRPr lang="ru-RU" b="1" dirty="0"/>
            </a:p>
          </dgm:t>
        </dgm:pt>
      </mc:Fallback>
    </mc:AlternateContent>
    <dgm:pt modelId="{06441B00-FD6F-4048-AE3E-12C3C2C06930}" type="parTrans" cxnId="{EB802EF4-2794-4616-AB24-163877C1F2F1}">
      <dgm:prSet/>
      <dgm:spPr/>
      <dgm:t>
        <a:bodyPr/>
        <a:lstStyle/>
        <a:p>
          <a:endParaRPr lang="ru-RU"/>
        </a:p>
      </dgm:t>
    </dgm:pt>
    <dgm:pt modelId="{AC9668E4-2F88-4B01-9439-9272125CDA19}" type="sibTrans" cxnId="{EB802EF4-2794-4616-AB24-163877C1F2F1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BA20E084-B8CA-4C65-A4F4-DCD0D7E12FC1}">
          <dgm:prSet phldrT="[Текст]"/>
          <dgm:spPr/>
          <dgm:t>
            <a:bodyPr tIns="396000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n-US" b="1" i="0" smtClean="0">
                                <a:latin typeface="Cambria Math"/>
                              </a:rPr>
                              <m:t>     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b="1" i="1" smtClean="0">
                                <a:latin typeface="Cambria Math"/>
                              </a:rPr>
                              <m:t>&lt;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m:oMathPara>
              </a14:m>
              <a:endParaRPr lang="ru-RU" b="1" dirty="0"/>
            </a:p>
          </dgm:t>
        </dgm:pt>
      </mc:Choice>
      <mc:Fallback>
        <dgm:pt modelId="{BA20E084-B8CA-4C65-A4F4-DCD0D7E12FC1}">
          <dgm:prSet phldrT="[Текст]"/>
          <dgm:spPr/>
          <dgm:t>
            <a:bodyPr tIns="396000"/>
            <a:lstStyle/>
            <a:p>
              <a:pPr/>
              <a:r>
                <a:rPr lang="ru-RU" b="1" i="0" smtClean="0">
                  <a:latin typeface="Cambria Math"/>
                </a:rPr>
                <a:t>{█(</a:t>
              </a:r>
              <a:r>
                <a:rPr lang="en-US" b="1" i="0" smtClean="0">
                  <a:latin typeface="Cambria Math"/>
                </a:rPr>
                <a:t>𝒇(𝒙)&gt;𝟎      @𝒈(𝒙)&gt;𝟎      @𝒇(𝒙)&lt;𝒈(𝒙))┤</a:t>
              </a:r>
              <a:endParaRPr lang="ru-RU" b="1" dirty="0"/>
            </a:p>
          </dgm:t>
        </dgm:pt>
      </mc:Fallback>
    </mc:AlternateContent>
    <dgm:pt modelId="{38EAB346-3A2C-4313-A8F7-867B94B54B3A}" type="parTrans" cxnId="{35D93E1B-64B9-4E2B-B13A-9769F8DA4303}">
      <dgm:prSet/>
      <dgm:spPr/>
      <dgm:t>
        <a:bodyPr/>
        <a:lstStyle/>
        <a:p>
          <a:endParaRPr lang="ru-RU"/>
        </a:p>
      </dgm:t>
    </dgm:pt>
    <dgm:pt modelId="{38C94C72-70F5-465C-B0B6-D40DE7D4678D}" type="sibTrans" cxnId="{35D93E1B-64B9-4E2B-B13A-9769F8DA4303}">
      <dgm:prSet/>
      <dgm:spPr/>
      <dgm:t>
        <a:bodyPr/>
        <a:lstStyle/>
        <a:p>
          <a:endParaRPr lang="ru-RU"/>
        </a:p>
      </dgm:t>
    </dgm:pt>
    <dgm:pt modelId="{F2F40DAF-D89B-4139-9C6F-15B1F8762345}" type="pres">
      <dgm:prSet presAssocID="{9001C23F-C469-4960-99B7-7FA039840D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EA1EA6-C89F-48A7-B37E-C7589D21B094}" type="pres">
      <dgm:prSet presAssocID="{B7608612-5233-4D61-88E8-676D08B09722}" presName="hierRoot1" presStyleCnt="0"/>
      <dgm:spPr/>
      <dgm:t>
        <a:bodyPr/>
        <a:lstStyle/>
        <a:p>
          <a:endParaRPr lang="ru-RU"/>
        </a:p>
      </dgm:t>
    </dgm:pt>
    <dgm:pt modelId="{2AF0B278-BEEE-4080-A58B-F1ACA0165923}" type="pres">
      <dgm:prSet presAssocID="{B7608612-5233-4D61-88E8-676D08B09722}" presName="composite" presStyleCnt="0"/>
      <dgm:spPr/>
      <dgm:t>
        <a:bodyPr/>
        <a:lstStyle/>
        <a:p>
          <a:endParaRPr lang="ru-RU"/>
        </a:p>
      </dgm:t>
    </dgm:pt>
    <dgm:pt modelId="{455BBF90-2CD7-46F9-B725-1D58B3CA8619}" type="pres">
      <dgm:prSet presAssocID="{B7608612-5233-4D61-88E8-676D08B09722}" presName="background" presStyleLbl="node0" presStyleIdx="0" presStyleCnt="1"/>
      <dgm:spPr/>
      <dgm:t>
        <a:bodyPr/>
        <a:lstStyle/>
        <a:p>
          <a:endParaRPr lang="ru-RU"/>
        </a:p>
      </dgm:t>
    </dgm:pt>
    <dgm:pt modelId="{81D9B7E6-87F7-4458-AFEE-69E90E3FC372}" type="pres">
      <dgm:prSet presAssocID="{B7608612-5233-4D61-88E8-676D08B09722}" presName="text" presStyleLbl="fgAcc0" presStyleIdx="0" presStyleCnt="1" custScaleX="372690" custLinFactNeighborX="-3075" custLinFactNeighborY="-59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5809F-4283-44C6-BB86-317EE6204206}" type="pres">
      <dgm:prSet presAssocID="{B7608612-5233-4D61-88E8-676D08B09722}" presName="hierChild2" presStyleCnt="0"/>
      <dgm:spPr/>
      <dgm:t>
        <a:bodyPr/>
        <a:lstStyle/>
        <a:p>
          <a:endParaRPr lang="ru-RU"/>
        </a:p>
      </dgm:t>
    </dgm:pt>
    <dgm:pt modelId="{227E7A96-7980-4154-ABCB-62C1092CBBB2}" type="pres">
      <dgm:prSet presAssocID="{83D1FBFF-5923-495D-A83E-E230719935A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D14FCCE-9CCF-441D-95A5-94A7F7CE6C0B}" type="pres">
      <dgm:prSet presAssocID="{01FF3B92-B321-4357-8574-1654B2086486}" presName="hierRoot2" presStyleCnt="0"/>
      <dgm:spPr/>
      <dgm:t>
        <a:bodyPr/>
        <a:lstStyle/>
        <a:p>
          <a:endParaRPr lang="ru-RU"/>
        </a:p>
      </dgm:t>
    </dgm:pt>
    <dgm:pt modelId="{EE70113F-3B99-4A18-AD21-D83B8B0BB9BD}" type="pres">
      <dgm:prSet presAssocID="{01FF3B92-B321-4357-8574-1654B2086486}" presName="composite2" presStyleCnt="0"/>
      <dgm:spPr/>
      <dgm:t>
        <a:bodyPr/>
        <a:lstStyle/>
        <a:p>
          <a:endParaRPr lang="ru-RU"/>
        </a:p>
      </dgm:t>
    </dgm:pt>
    <dgm:pt modelId="{73CD5E77-0332-40C8-B1D6-322EE54A4331}" type="pres">
      <dgm:prSet presAssocID="{01FF3B92-B321-4357-8574-1654B2086486}" presName="background2" presStyleLbl="node2" presStyleIdx="0" presStyleCnt="2"/>
      <dgm:spPr/>
      <dgm:t>
        <a:bodyPr/>
        <a:lstStyle/>
        <a:p>
          <a:endParaRPr lang="ru-RU"/>
        </a:p>
      </dgm:t>
    </dgm:pt>
    <dgm:pt modelId="{AA168508-7FCA-44B5-A26C-19DB186703D9}" type="pres">
      <dgm:prSet presAssocID="{01FF3B92-B321-4357-8574-1654B2086486}" presName="text2" presStyleLbl="fgAcc2" presStyleIdx="0" presStyleCnt="2" custScaleX="300584" custScaleY="97990" custLinFactNeighborX="-4913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3179D-CEEE-4A5A-959E-2321E42070E5}" type="pres">
      <dgm:prSet presAssocID="{01FF3B92-B321-4357-8574-1654B2086486}" presName="hierChild3" presStyleCnt="0"/>
      <dgm:spPr/>
      <dgm:t>
        <a:bodyPr/>
        <a:lstStyle/>
        <a:p>
          <a:endParaRPr lang="ru-RU"/>
        </a:p>
      </dgm:t>
    </dgm:pt>
    <dgm:pt modelId="{58A7C923-A255-436A-8C41-236A1051774C}" type="pres">
      <dgm:prSet presAssocID="{3C709519-BCD5-4CED-92A9-BC76B5E434E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9FC210E-CC76-44DF-9607-0DCAE5A5E206}" type="pres">
      <dgm:prSet presAssocID="{B032D951-5D03-490B-8132-374EF2FB1AEA}" presName="hierRoot3" presStyleCnt="0"/>
      <dgm:spPr/>
      <dgm:t>
        <a:bodyPr/>
        <a:lstStyle/>
        <a:p>
          <a:endParaRPr lang="ru-RU"/>
        </a:p>
      </dgm:t>
    </dgm:pt>
    <dgm:pt modelId="{271C1C48-24E1-4FC0-9AEE-E8787886C303}" type="pres">
      <dgm:prSet presAssocID="{B032D951-5D03-490B-8132-374EF2FB1AEA}" presName="composite3" presStyleCnt="0"/>
      <dgm:spPr/>
      <dgm:t>
        <a:bodyPr/>
        <a:lstStyle/>
        <a:p>
          <a:endParaRPr lang="ru-RU"/>
        </a:p>
      </dgm:t>
    </dgm:pt>
    <dgm:pt modelId="{E62CD0C1-1D53-47DE-B1DD-8E7DDB67C680}" type="pres">
      <dgm:prSet presAssocID="{B032D951-5D03-490B-8132-374EF2FB1AEA}" presName="background3" presStyleLbl="node3" presStyleIdx="0" presStyleCnt="2"/>
      <dgm:spPr/>
      <dgm:t>
        <a:bodyPr/>
        <a:lstStyle/>
        <a:p>
          <a:endParaRPr lang="ru-RU"/>
        </a:p>
      </dgm:t>
    </dgm:pt>
    <dgm:pt modelId="{4A220796-9F37-423B-84C8-416CDD150EC8}" type="pres">
      <dgm:prSet presAssocID="{B032D951-5D03-490B-8132-374EF2FB1AEA}" presName="text3" presStyleLbl="fgAcc3" presStyleIdx="0" presStyleCnt="2" custScaleX="178093" custScaleY="250930" custLinFactNeighborX="-16698" custLinFactNeighborY="-36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DE2764-8E43-42DF-AA43-90559CCD2147}" type="pres">
      <dgm:prSet presAssocID="{B032D951-5D03-490B-8132-374EF2FB1AEA}" presName="hierChild4" presStyleCnt="0"/>
      <dgm:spPr/>
      <dgm:t>
        <a:bodyPr/>
        <a:lstStyle/>
        <a:p>
          <a:endParaRPr lang="ru-RU"/>
        </a:p>
      </dgm:t>
    </dgm:pt>
    <dgm:pt modelId="{3D22B4D3-281D-49CF-9CA1-5D2C87146A70}" type="pres">
      <dgm:prSet presAssocID="{06441B00-FD6F-4048-AE3E-12C3C2C069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0D34964-0AD1-43E0-8673-BBF024A3C5A7}" type="pres">
      <dgm:prSet presAssocID="{E1B18EBF-AF79-4F7F-BC9C-CA42C6CDB9E4}" presName="hierRoot2" presStyleCnt="0"/>
      <dgm:spPr/>
      <dgm:t>
        <a:bodyPr/>
        <a:lstStyle/>
        <a:p>
          <a:endParaRPr lang="ru-RU"/>
        </a:p>
      </dgm:t>
    </dgm:pt>
    <dgm:pt modelId="{609946B5-5B31-4E58-95BF-AA9CD8872338}" type="pres">
      <dgm:prSet presAssocID="{E1B18EBF-AF79-4F7F-BC9C-CA42C6CDB9E4}" presName="composite2" presStyleCnt="0"/>
      <dgm:spPr/>
      <dgm:t>
        <a:bodyPr/>
        <a:lstStyle/>
        <a:p>
          <a:endParaRPr lang="ru-RU"/>
        </a:p>
      </dgm:t>
    </dgm:pt>
    <dgm:pt modelId="{F06C6510-38CE-4480-A542-8AE6106E76FF}" type="pres">
      <dgm:prSet presAssocID="{E1B18EBF-AF79-4F7F-BC9C-CA42C6CDB9E4}" presName="background2" presStyleLbl="node2" presStyleIdx="1" presStyleCnt="2"/>
      <dgm:spPr/>
      <dgm:t>
        <a:bodyPr/>
        <a:lstStyle/>
        <a:p>
          <a:endParaRPr lang="ru-RU"/>
        </a:p>
      </dgm:t>
    </dgm:pt>
    <dgm:pt modelId="{1DE7AB08-8EB2-4DD5-9087-6DCAAB704DE8}" type="pres">
      <dgm:prSet presAssocID="{E1B18EBF-AF79-4F7F-BC9C-CA42C6CDB9E4}" presName="text2" presStyleLbl="fgAcc2" presStyleIdx="1" presStyleCnt="2" custScaleX="298820" custLinFactNeighborX="-7902" custLinFactNeighborY="-2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28D85-1745-47D7-9D4E-3CC159D00C85}" type="pres">
      <dgm:prSet presAssocID="{E1B18EBF-AF79-4F7F-BC9C-CA42C6CDB9E4}" presName="hierChild3" presStyleCnt="0"/>
      <dgm:spPr/>
      <dgm:t>
        <a:bodyPr/>
        <a:lstStyle/>
        <a:p>
          <a:endParaRPr lang="ru-RU"/>
        </a:p>
      </dgm:t>
    </dgm:pt>
    <dgm:pt modelId="{A4AD0502-E9BE-40EF-AA21-2899DCDEC8A3}" type="pres">
      <dgm:prSet presAssocID="{38EAB346-3A2C-4313-A8F7-867B94B54B3A}" presName="Name17" presStyleLbl="parChTrans1D3" presStyleIdx="1" presStyleCnt="2"/>
      <dgm:spPr/>
      <dgm:t>
        <a:bodyPr/>
        <a:lstStyle/>
        <a:p>
          <a:endParaRPr lang="ru-RU"/>
        </a:p>
      </dgm:t>
    </dgm:pt>
    <dgm:pt modelId="{008563C9-E296-407A-BAB7-5E77A428C6DE}" type="pres">
      <dgm:prSet presAssocID="{BA20E084-B8CA-4C65-A4F4-DCD0D7E12FC1}" presName="hierRoot3" presStyleCnt="0"/>
      <dgm:spPr/>
      <dgm:t>
        <a:bodyPr/>
        <a:lstStyle/>
        <a:p>
          <a:endParaRPr lang="ru-RU"/>
        </a:p>
      </dgm:t>
    </dgm:pt>
    <dgm:pt modelId="{C289CF6F-002D-4651-850B-1D544193C263}" type="pres">
      <dgm:prSet presAssocID="{BA20E084-B8CA-4C65-A4F4-DCD0D7E12FC1}" presName="composite3" presStyleCnt="0"/>
      <dgm:spPr/>
      <dgm:t>
        <a:bodyPr/>
        <a:lstStyle/>
        <a:p>
          <a:endParaRPr lang="ru-RU"/>
        </a:p>
      </dgm:t>
    </dgm:pt>
    <dgm:pt modelId="{49E8ED5D-D502-48F0-9BD1-27852FEB7359}" type="pres">
      <dgm:prSet presAssocID="{BA20E084-B8CA-4C65-A4F4-DCD0D7E12FC1}" presName="background3" presStyleLbl="node3" presStyleIdx="1" presStyleCnt="2"/>
      <dgm:spPr/>
      <dgm:t>
        <a:bodyPr/>
        <a:lstStyle/>
        <a:p>
          <a:endParaRPr lang="ru-RU"/>
        </a:p>
      </dgm:t>
    </dgm:pt>
    <dgm:pt modelId="{341D0396-DD8A-4997-8211-000A3615C15F}" type="pres">
      <dgm:prSet presAssocID="{BA20E084-B8CA-4C65-A4F4-DCD0D7E12FC1}" presName="text3" presStyleLbl="fgAcc3" presStyleIdx="1" presStyleCnt="2" custScaleX="183107" custScaleY="245602" custLinFactNeighborX="-7881" custLinFactNeighborY="-34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B1A6A4-8924-4DBF-9382-F4A5509E5783}" type="pres">
      <dgm:prSet presAssocID="{BA20E084-B8CA-4C65-A4F4-DCD0D7E12FC1}" presName="hierChild4" presStyleCnt="0"/>
      <dgm:spPr/>
      <dgm:t>
        <a:bodyPr/>
        <a:lstStyle/>
        <a:p>
          <a:endParaRPr lang="ru-RU"/>
        </a:p>
      </dgm:t>
    </dgm:pt>
  </dgm:ptLst>
  <dgm:cxnLst>
    <dgm:cxn modelId="{35D93E1B-64B9-4E2B-B13A-9769F8DA4303}" srcId="{E1B18EBF-AF79-4F7F-BC9C-CA42C6CDB9E4}" destId="{BA20E084-B8CA-4C65-A4F4-DCD0D7E12FC1}" srcOrd="0" destOrd="0" parTransId="{38EAB346-3A2C-4313-A8F7-867B94B54B3A}" sibTransId="{38C94C72-70F5-465C-B0B6-D40DE7D4678D}"/>
    <dgm:cxn modelId="{9A7FF565-CA73-4C82-A12C-9070A554937F}" type="presOf" srcId="{E1B18EBF-AF79-4F7F-BC9C-CA42C6CDB9E4}" destId="{1DE7AB08-8EB2-4DD5-9087-6DCAAB704DE8}" srcOrd="0" destOrd="0" presId="urn:microsoft.com/office/officeart/2005/8/layout/hierarchy1"/>
    <dgm:cxn modelId="{81F01D0C-F96E-469E-ADA7-00F7850558C4}" type="presOf" srcId="{01FF3B92-B321-4357-8574-1654B2086486}" destId="{AA168508-7FCA-44B5-A26C-19DB186703D9}" srcOrd="0" destOrd="0" presId="urn:microsoft.com/office/officeart/2005/8/layout/hierarchy1"/>
    <dgm:cxn modelId="{514EA982-C3A3-4924-BF1A-0636F2173447}" srcId="{01FF3B92-B321-4357-8574-1654B2086486}" destId="{B032D951-5D03-490B-8132-374EF2FB1AEA}" srcOrd="0" destOrd="0" parTransId="{3C709519-BCD5-4CED-92A9-BC76B5E434E2}" sibTransId="{88C63D88-801E-4266-9031-DED33A0BDE0D}"/>
    <dgm:cxn modelId="{C6E67461-D3A6-4A37-9F88-46C676646715}" srcId="{B7608612-5233-4D61-88E8-676D08B09722}" destId="{01FF3B92-B321-4357-8574-1654B2086486}" srcOrd="0" destOrd="0" parTransId="{83D1FBFF-5923-495D-A83E-E230719935A3}" sibTransId="{44F5A972-235A-41A2-B80C-8BC87C2D8E6F}"/>
    <dgm:cxn modelId="{5190BF85-AFBF-4130-950D-B469504EA73A}" srcId="{9001C23F-C469-4960-99B7-7FA039840D66}" destId="{B7608612-5233-4D61-88E8-676D08B09722}" srcOrd="0" destOrd="0" parTransId="{D6A8B358-4B31-42C7-A093-A74A1D41DB30}" sibTransId="{71C7FFCA-A54F-4A02-B4A8-69DF726A818B}"/>
    <dgm:cxn modelId="{4D79263B-5566-478F-A47D-87CC16744D5C}" type="presOf" srcId="{B7608612-5233-4D61-88E8-676D08B09722}" destId="{81D9B7E6-87F7-4458-AFEE-69E90E3FC372}" srcOrd="0" destOrd="0" presId="urn:microsoft.com/office/officeart/2005/8/layout/hierarchy1"/>
    <dgm:cxn modelId="{53E2C7E3-9DFF-4C99-92C0-52C634E0DA48}" type="presOf" srcId="{9001C23F-C469-4960-99B7-7FA039840D66}" destId="{F2F40DAF-D89B-4139-9C6F-15B1F8762345}" srcOrd="0" destOrd="0" presId="urn:microsoft.com/office/officeart/2005/8/layout/hierarchy1"/>
    <dgm:cxn modelId="{125FFE55-E740-49E6-8AF9-5262B25BA4EE}" type="presOf" srcId="{06441B00-FD6F-4048-AE3E-12C3C2C06930}" destId="{3D22B4D3-281D-49CF-9CA1-5D2C87146A70}" srcOrd="0" destOrd="0" presId="urn:microsoft.com/office/officeart/2005/8/layout/hierarchy1"/>
    <dgm:cxn modelId="{EB802EF4-2794-4616-AB24-163877C1F2F1}" srcId="{B7608612-5233-4D61-88E8-676D08B09722}" destId="{E1B18EBF-AF79-4F7F-BC9C-CA42C6CDB9E4}" srcOrd="1" destOrd="0" parTransId="{06441B00-FD6F-4048-AE3E-12C3C2C06930}" sibTransId="{AC9668E4-2F88-4B01-9439-9272125CDA19}"/>
    <dgm:cxn modelId="{137BE290-5E18-4C85-89A4-10294547D308}" type="presOf" srcId="{BA20E084-B8CA-4C65-A4F4-DCD0D7E12FC1}" destId="{341D0396-DD8A-4997-8211-000A3615C15F}" srcOrd="0" destOrd="0" presId="urn:microsoft.com/office/officeart/2005/8/layout/hierarchy1"/>
    <dgm:cxn modelId="{714FCF04-9212-4E9E-873E-ADAA03374079}" type="presOf" srcId="{3C709519-BCD5-4CED-92A9-BC76B5E434E2}" destId="{58A7C923-A255-436A-8C41-236A1051774C}" srcOrd="0" destOrd="0" presId="urn:microsoft.com/office/officeart/2005/8/layout/hierarchy1"/>
    <dgm:cxn modelId="{631AB080-E5EB-43B2-B3AB-563BD8B4A123}" type="presOf" srcId="{83D1FBFF-5923-495D-A83E-E230719935A3}" destId="{227E7A96-7980-4154-ABCB-62C1092CBBB2}" srcOrd="0" destOrd="0" presId="urn:microsoft.com/office/officeart/2005/8/layout/hierarchy1"/>
    <dgm:cxn modelId="{E0FA3FE0-1E6C-43E7-AF24-3C53ECDC2AA8}" type="presOf" srcId="{38EAB346-3A2C-4313-A8F7-867B94B54B3A}" destId="{A4AD0502-E9BE-40EF-AA21-2899DCDEC8A3}" srcOrd="0" destOrd="0" presId="urn:microsoft.com/office/officeart/2005/8/layout/hierarchy1"/>
    <dgm:cxn modelId="{78DF99C6-8643-4256-9D49-AF0E8D0DEE0B}" type="presOf" srcId="{B032D951-5D03-490B-8132-374EF2FB1AEA}" destId="{4A220796-9F37-423B-84C8-416CDD150EC8}" srcOrd="0" destOrd="0" presId="urn:microsoft.com/office/officeart/2005/8/layout/hierarchy1"/>
    <dgm:cxn modelId="{90987D32-D183-402B-8CF7-9ECB33FE65D0}" type="presParOf" srcId="{F2F40DAF-D89B-4139-9C6F-15B1F8762345}" destId="{8CEA1EA6-C89F-48A7-B37E-C7589D21B094}" srcOrd="0" destOrd="0" presId="urn:microsoft.com/office/officeart/2005/8/layout/hierarchy1"/>
    <dgm:cxn modelId="{0B8EADD1-E65C-4B31-9856-1F762F2314D1}" type="presParOf" srcId="{8CEA1EA6-C89F-48A7-B37E-C7589D21B094}" destId="{2AF0B278-BEEE-4080-A58B-F1ACA0165923}" srcOrd="0" destOrd="0" presId="urn:microsoft.com/office/officeart/2005/8/layout/hierarchy1"/>
    <dgm:cxn modelId="{C18AAE08-0C78-480E-9986-8D09612C0A81}" type="presParOf" srcId="{2AF0B278-BEEE-4080-A58B-F1ACA0165923}" destId="{455BBF90-2CD7-46F9-B725-1D58B3CA8619}" srcOrd="0" destOrd="0" presId="urn:microsoft.com/office/officeart/2005/8/layout/hierarchy1"/>
    <dgm:cxn modelId="{B01357F1-90CD-4283-BB16-FDCEB2C7BC42}" type="presParOf" srcId="{2AF0B278-BEEE-4080-A58B-F1ACA0165923}" destId="{81D9B7E6-87F7-4458-AFEE-69E90E3FC372}" srcOrd="1" destOrd="0" presId="urn:microsoft.com/office/officeart/2005/8/layout/hierarchy1"/>
    <dgm:cxn modelId="{1CC7E6CE-2054-440A-A6AF-D44D75ED88B2}" type="presParOf" srcId="{8CEA1EA6-C89F-48A7-B37E-C7589D21B094}" destId="{D4E5809F-4283-44C6-BB86-317EE6204206}" srcOrd="1" destOrd="0" presId="urn:microsoft.com/office/officeart/2005/8/layout/hierarchy1"/>
    <dgm:cxn modelId="{A4333FCF-F768-4919-AF28-B71882B360FE}" type="presParOf" srcId="{D4E5809F-4283-44C6-BB86-317EE6204206}" destId="{227E7A96-7980-4154-ABCB-62C1092CBBB2}" srcOrd="0" destOrd="0" presId="urn:microsoft.com/office/officeart/2005/8/layout/hierarchy1"/>
    <dgm:cxn modelId="{F2F65787-2D32-4AC7-9D2F-7C79D607E78D}" type="presParOf" srcId="{D4E5809F-4283-44C6-BB86-317EE6204206}" destId="{CD14FCCE-9CCF-441D-95A5-94A7F7CE6C0B}" srcOrd="1" destOrd="0" presId="urn:microsoft.com/office/officeart/2005/8/layout/hierarchy1"/>
    <dgm:cxn modelId="{18436F60-C7F2-4F92-9115-29413E74DF29}" type="presParOf" srcId="{CD14FCCE-9CCF-441D-95A5-94A7F7CE6C0B}" destId="{EE70113F-3B99-4A18-AD21-D83B8B0BB9BD}" srcOrd="0" destOrd="0" presId="urn:microsoft.com/office/officeart/2005/8/layout/hierarchy1"/>
    <dgm:cxn modelId="{FFF15AF3-DDE3-473A-B5A1-E6C60EA8B9B6}" type="presParOf" srcId="{EE70113F-3B99-4A18-AD21-D83B8B0BB9BD}" destId="{73CD5E77-0332-40C8-B1D6-322EE54A4331}" srcOrd="0" destOrd="0" presId="urn:microsoft.com/office/officeart/2005/8/layout/hierarchy1"/>
    <dgm:cxn modelId="{172E923B-72F2-480D-AAAB-54118523C433}" type="presParOf" srcId="{EE70113F-3B99-4A18-AD21-D83B8B0BB9BD}" destId="{AA168508-7FCA-44B5-A26C-19DB186703D9}" srcOrd="1" destOrd="0" presId="urn:microsoft.com/office/officeart/2005/8/layout/hierarchy1"/>
    <dgm:cxn modelId="{3849E844-FF63-4FEB-835D-6FAF5800AF3D}" type="presParOf" srcId="{CD14FCCE-9CCF-441D-95A5-94A7F7CE6C0B}" destId="{1213179D-CEEE-4A5A-959E-2321E42070E5}" srcOrd="1" destOrd="0" presId="urn:microsoft.com/office/officeart/2005/8/layout/hierarchy1"/>
    <dgm:cxn modelId="{BF291116-3EF9-44C8-8493-9662512B0BBF}" type="presParOf" srcId="{1213179D-CEEE-4A5A-959E-2321E42070E5}" destId="{58A7C923-A255-436A-8C41-236A1051774C}" srcOrd="0" destOrd="0" presId="urn:microsoft.com/office/officeart/2005/8/layout/hierarchy1"/>
    <dgm:cxn modelId="{8F73C820-1467-4DFC-B2A9-AC2ABD3A4611}" type="presParOf" srcId="{1213179D-CEEE-4A5A-959E-2321E42070E5}" destId="{09FC210E-CC76-44DF-9607-0DCAE5A5E206}" srcOrd="1" destOrd="0" presId="urn:microsoft.com/office/officeart/2005/8/layout/hierarchy1"/>
    <dgm:cxn modelId="{1397311F-3FA9-463D-977D-F364197EB37D}" type="presParOf" srcId="{09FC210E-CC76-44DF-9607-0DCAE5A5E206}" destId="{271C1C48-24E1-4FC0-9AEE-E8787886C303}" srcOrd="0" destOrd="0" presId="urn:microsoft.com/office/officeart/2005/8/layout/hierarchy1"/>
    <dgm:cxn modelId="{BB006254-F763-446E-B448-32146BAE56CD}" type="presParOf" srcId="{271C1C48-24E1-4FC0-9AEE-E8787886C303}" destId="{E62CD0C1-1D53-47DE-B1DD-8E7DDB67C680}" srcOrd="0" destOrd="0" presId="urn:microsoft.com/office/officeart/2005/8/layout/hierarchy1"/>
    <dgm:cxn modelId="{9F4FAEB7-D29B-47E8-999E-74AB87D1DB0C}" type="presParOf" srcId="{271C1C48-24E1-4FC0-9AEE-E8787886C303}" destId="{4A220796-9F37-423B-84C8-416CDD150EC8}" srcOrd="1" destOrd="0" presId="urn:microsoft.com/office/officeart/2005/8/layout/hierarchy1"/>
    <dgm:cxn modelId="{86586252-2D62-4836-9E8D-0E8AC3DD7CE7}" type="presParOf" srcId="{09FC210E-CC76-44DF-9607-0DCAE5A5E206}" destId="{F6DE2764-8E43-42DF-AA43-90559CCD2147}" srcOrd="1" destOrd="0" presId="urn:microsoft.com/office/officeart/2005/8/layout/hierarchy1"/>
    <dgm:cxn modelId="{9B9ED516-957C-4EC7-A94F-AE8A743250CD}" type="presParOf" srcId="{D4E5809F-4283-44C6-BB86-317EE6204206}" destId="{3D22B4D3-281D-49CF-9CA1-5D2C87146A70}" srcOrd="2" destOrd="0" presId="urn:microsoft.com/office/officeart/2005/8/layout/hierarchy1"/>
    <dgm:cxn modelId="{10A7FBA6-3387-4FC6-B9EA-10AA9409095D}" type="presParOf" srcId="{D4E5809F-4283-44C6-BB86-317EE6204206}" destId="{70D34964-0AD1-43E0-8673-BBF024A3C5A7}" srcOrd="3" destOrd="0" presId="urn:microsoft.com/office/officeart/2005/8/layout/hierarchy1"/>
    <dgm:cxn modelId="{FAD67148-B125-4F2B-87E2-9FCC18A14AA9}" type="presParOf" srcId="{70D34964-0AD1-43E0-8673-BBF024A3C5A7}" destId="{609946B5-5B31-4E58-95BF-AA9CD8872338}" srcOrd="0" destOrd="0" presId="urn:microsoft.com/office/officeart/2005/8/layout/hierarchy1"/>
    <dgm:cxn modelId="{5B27A8A4-80B9-43C2-B2AE-9295989796F8}" type="presParOf" srcId="{609946B5-5B31-4E58-95BF-AA9CD8872338}" destId="{F06C6510-38CE-4480-A542-8AE6106E76FF}" srcOrd="0" destOrd="0" presId="urn:microsoft.com/office/officeart/2005/8/layout/hierarchy1"/>
    <dgm:cxn modelId="{829DFE80-ACF3-4666-8E5C-E7B0F06E515F}" type="presParOf" srcId="{609946B5-5B31-4E58-95BF-AA9CD8872338}" destId="{1DE7AB08-8EB2-4DD5-9087-6DCAAB704DE8}" srcOrd="1" destOrd="0" presId="urn:microsoft.com/office/officeart/2005/8/layout/hierarchy1"/>
    <dgm:cxn modelId="{3389B4A1-8140-44C9-A32A-B638246CBE30}" type="presParOf" srcId="{70D34964-0AD1-43E0-8673-BBF024A3C5A7}" destId="{C1428D85-1745-47D7-9D4E-3CC159D00C85}" srcOrd="1" destOrd="0" presId="urn:microsoft.com/office/officeart/2005/8/layout/hierarchy1"/>
    <dgm:cxn modelId="{E4C05F8F-5E5E-4BD5-AA83-3D55ED855E43}" type="presParOf" srcId="{C1428D85-1745-47D7-9D4E-3CC159D00C85}" destId="{A4AD0502-E9BE-40EF-AA21-2899DCDEC8A3}" srcOrd="0" destOrd="0" presId="urn:microsoft.com/office/officeart/2005/8/layout/hierarchy1"/>
    <dgm:cxn modelId="{D88AB635-A02A-4457-9E98-27B8B0386EF2}" type="presParOf" srcId="{C1428D85-1745-47D7-9D4E-3CC159D00C85}" destId="{008563C9-E296-407A-BAB7-5E77A428C6DE}" srcOrd="1" destOrd="0" presId="urn:microsoft.com/office/officeart/2005/8/layout/hierarchy1"/>
    <dgm:cxn modelId="{D190DAA2-BEC2-4552-B2BE-4D58333D7437}" type="presParOf" srcId="{008563C9-E296-407A-BAB7-5E77A428C6DE}" destId="{C289CF6F-002D-4651-850B-1D544193C263}" srcOrd="0" destOrd="0" presId="urn:microsoft.com/office/officeart/2005/8/layout/hierarchy1"/>
    <dgm:cxn modelId="{3405D908-271B-474A-8F42-270E2A26FB72}" type="presParOf" srcId="{C289CF6F-002D-4651-850B-1D544193C263}" destId="{49E8ED5D-D502-48F0-9BD1-27852FEB7359}" srcOrd="0" destOrd="0" presId="urn:microsoft.com/office/officeart/2005/8/layout/hierarchy1"/>
    <dgm:cxn modelId="{998583A6-B98A-48B2-BB22-3C51DC1ED3CE}" type="presParOf" srcId="{C289CF6F-002D-4651-850B-1D544193C263}" destId="{341D0396-DD8A-4997-8211-000A3615C15F}" srcOrd="1" destOrd="0" presId="urn:microsoft.com/office/officeart/2005/8/layout/hierarchy1"/>
    <dgm:cxn modelId="{D9EAEB13-4F05-4FEE-A8DE-FA5B196EDC68}" type="presParOf" srcId="{008563C9-E296-407A-BAB7-5E77A428C6DE}" destId="{0EB1A6A4-8924-4DBF-9382-F4A5509E57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D0502-E9BE-40EF-AA21-2899DCDEC8A3}">
      <dsp:nvSpPr>
        <dsp:cNvPr id="0" name=""/>
        <dsp:cNvSpPr/>
      </dsp:nvSpPr>
      <dsp:spPr>
        <a:xfrm>
          <a:off x="5804041" y="1787983"/>
          <a:ext cx="91440" cy="251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454"/>
              </a:lnTo>
              <a:lnTo>
                <a:pt x="45982" y="135454"/>
              </a:lnTo>
              <a:lnTo>
                <a:pt x="45982" y="25124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2B4D3-281D-49CF-9CA1-5D2C87146A70}">
      <dsp:nvSpPr>
        <dsp:cNvPr id="0" name=""/>
        <dsp:cNvSpPr/>
      </dsp:nvSpPr>
      <dsp:spPr>
        <a:xfrm>
          <a:off x="3892621" y="661784"/>
          <a:ext cx="1957140" cy="332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78"/>
              </a:lnTo>
              <a:lnTo>
                <a:pt x="1957140" y="216678"/>
              </a:lnTo>
              <a:lnTo>
                <a:pt x="1957140" y="3324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7C923-A255-436A-8C41-236A1051774C}">
      <dsp:nvSpPr>
        <dsp:cNvPr id="0" name=""/>
        <dsp:cNvSpPr/>
      </dsp:nvSpPr>
      <dsp:spPr>
        <a:xfrm>
          <a:off x="1715888" y="1772029"/>
          <a:ext cx="147307" cy="240375"/>
        </a:xfrm>
        <a:custGeom>
          <a:avLst/>
          <a:gdLst/>
          <a:ahLst/>
          <a:cxnLst/>
          <a:rect l="0" t="0" r="0" b="0"/>
          <a:pathLst>
            <a:path>
              <a:moveTo>
                <a:pt x="147307" y="0"/>
              </a:moveTo>
              <a:lnTo>
                <a:pt x="147307" y="124580"/>
              </a:lnTo>
              <a:lnTo>
                <a:pt x="0" y="124580"/>
              </a:lnTo>
              <a:lnTo>
                <a:pt x="0" y="2403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E7A96-7980-4154-ABCB-62C1092CBBB2}">
      <dsp:nvSpPr>
        <dsp:cNvPr id="0" name=""/>
        <dsp:cNvSpPr/>
      </dsp:nvSpPr>
      <dsp:spPr>
        <a:xfrm>
          <a:off x="1863196" y="661784"/>
          <a:ext cx="2029425" cy="332473"/>
        </a:xfrm>
        <a:custGeom>
          <a:avLst/>
          <a:gdLst/>
          <a:ahLst/>
          <a:cxnLst/>
          <a:rect l="0" t="0" r="0" b="0"/>
          <a:pathLst>
            <a:path>
              <a:moveTo>
                <a:pt x="2029425" y="0"/>
              </a:moveTo>
              <a:lnTo>
                <a:pt x="2029425" y="216678"/>
              </a:lnTo>
              <a:lnTo>
                <a:pt x="0" y="216678"/>
              </a:lnTo>
              <a:lnTo>
                <a:pt x="0" y="3324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BBF90-2CD7-46F9-B725-1D58B3CA8619}">
      <dsp:nvSpPr>
        <dsp:cNvPr id="0" name=""/>
        <dsp:cNvSpPr/>
      </dsp:nvSpPr>
      <dsp:spPr>
        <a:xfrm>
          <a:off x="1563381" y="-131940"/>
          <a:ext cx="4658479" cy="793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D9B7E6-87F7-4458-AFEE-69E90E3FC372}">
      <dsp:nvSpPr>
        <dsp:cNvPr id="0" name=""/>
        <dsp:cNvSpPr/>
      </dsp:nvSpPr>
      <dsp:spPr>
        <a:xfrm>
          <a:off x="1702266" y="0"/>
          <a:ext cx="4658479" cy="79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func>
                  <m:funcPr>
                    <m:ctrlPr>
                      <a:rPr lang="en-US" sz="2200" b="1" i="1" kern="1200" smtClean="0">
                        <a:latin typeface="Cambria Math"/>
                      </a:rPr>
                    </m:ctrlPr>
                  </m:funcPr>
                  <m:fName>
                    <m:sSub>
                      <m:sSubPr>
                        <m:ctrlPr>
                          <a:rPr lang="en-US" sz="2200" b="1" i="1" kern="120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𝒍𝒐𝒈</m:t>
                        </m:r>
                      </m:e>
                      <m:sub>
                        <m:r>
                          <a:rPr lang="en-US" sz="2200" b="1" i="1" kern="1200" smtClean="0">
                            <a:latin typeface="Cambria Math"/>
                          </a:rPr>
                          <m:t>𝒂</m:t>
                        </m:r>
                      </m:sub>
                    </m:sSub>
                  </m:fName>
                  <m:e>
                    <m:r>
                      <a:rPr lang="en-US" sz="2200" b="1" i="1" kern="1200" smtClean="0">
                        <a:latin typeface="Cambria Math"/>
                      </a:rPr>
                      <m:t>𝒇</m:t>
                    </m:r>
                    <m:r>
                      <a:rPr lang="en-US" sz="2200" b="1" i="1" kern="1200" smtClean="0">
                        <a:latin typeface="Cambria Math"/>
                      </a:rPr>
                      <m:t>(</m:t>
                    </m:r>
                    <m:r>
                      <a:rPr lang="en-US" sz="2200" b="1" i="1" kern="1200" smtClean="0">
                        <a:latin typeface="Cambria Math"/>
                      </a:rPr>
                      <m:t>𝒙</m:t>
                    </m:r>
                    <m:r>
                      <a:rPr lang="en-US" sz="2200" b="1" i="1" kern="1200" smtClean="0">
                        <a:latin typeface="Cambria Math"/>
                      </a:rPr>
                      <m:t>)</m:t>
                    </m:r>
                  </m:e>
                </m:func>
                <m:r>
                  <a:rPr lang="en-US" sz="2200" b="1" i="1" kern="1200" smtClean="0">
                    <a:latin typeface="Cambria Math"/>
                  </a:rPr>
                  <m:t>&gt;</m:t>
                </m:r>
                <m:func>
                  <m:funcPr>
                    <m:ctrlPr>
                      <a:rPr lang="en-US" sz="2200" b="1" i="1" kern="1200" smtClean="0">
                        <a:latin typeface="Cambria Math"/>
                      </a:rPr>
                    </m:ctrlPr>
                  </m:funcPr>
                  <m:fName>
                    <m:sSub>
                      <m:sSubPr>
                        <m:ctrlPr>
                          <a:rPr lang="en-US" sz="2200" b="1" i="1" kern="120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𝒍𝒐𝒈</m:t>
                        </m:r>
                      </m:e>
                      <m:sub>
                        <m:r>
                          <a:rPr lang="en-US" sz="2200" b="1" i="1" kern="1200" smtClean="0">
                            <a:latin typeface="Cambria Math"/>
                          </a:rPr>
                          <m:t>𝒂</m:t>
                        </m:r>
                      </m:sub>
                    </m:sSub>
                  </m:fName>
                  <m:e>
                    <m:r>
                      <a:rPr lang="en-US" sz="2200" b="1" i="1" kern="1200" smtClean="0">
                        <a:latin typeface="Cambria Math"/>
                      </a:rPr>
                      <m:t>𝒈</m:t>
                    </m:r>
                    <m:r>
                      <a:rPr lang="en-US" sz="2200" b="1" i="1" kern="1200" smtClean="0">
                        <a:latin typeface="Cambria Math"/>
                      </a:rPr>
                      <m:t>(</m:t>
                    </m:r>
                    <m:r>
                      <a:rPr lang="en-US" sz="2200" b="1" i="1" kern="1200" smtClean="0">
                        <a:latin typeface="Cambria Math"/>
                      </a:rPr>
                      <m:t>𝒙</m:t>
                    </m:r>
                    <m:r>
                      <a:rPr lang="en-US" sz="2200" b="1" i="1" kern="1200" smtClean="0">
                        <a:latin typeface="Cambria Math"/>
                      </a:rPr>
                      <m:t>)</m:t>
                    </m:r>
                  </m:e>
                </m:func>
              </m:oMath>
            </m:oMathPara>
          </a14:m>
          <a:endParaRPr lang="ru-RU" sz="2200" b="1" i="1" kern="1200" dirty="0"/>
        </a:p>
      </dsp:txBody>
      <dsp:txXfrm>
        <a:off x="1725513" y="23247"/>
        <a:ext cx="4611985" cy="747231"/>
      </dsp:txXfrm>
    </dsp:sp>
    <dsp:sp modelId="{73CD5E77-0332-40C8-B1D6-322EE54A4331}">
      <dsp:nvSpPr>
        <dsp:cNvPr id="0" name=""/>
        <dsp:cNvSpPr/>
      </dsp:nvSpPr>
      <dsp:spPr>
        <a:xfrm>
          <a:off x="-15395" y="994258"/>
          <a:ext cx="3757182" cy="7777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68508-7FCA-44B5-A26C-19DB186703D9}">
      <dsp:nvSpPr>
        <dsp:cNvPr id="0" name=""/>
        <dsp:cNvSpPr/>
      </dsp:nvSpPr>
      <dsp:spPr>
        <a:xfrm>
          <a:off x="123489" y="1126198"/>
          <a:ext cx="3757182" cy="777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2200" b="1" i="1" kern="1200" smtClean="0">
                    <a:latin typeface="Cambria Math"/>
                  </a:rPr>
                  <m:t>𝒂</m:t>
                </m:r>
                <m:r>
                  <a:rPr lang="en-US" sz="2200" b="1" i="1" kern="1200" smtClean="0">
                    <a:latin typeface="Cambria Math"/>
                  </a:rPr>
                  <m:t>&gt;</m:t>
                </m:r>
                <m:r>
                  <a:rPr lang="en-US" sz="2200" b="1" i="1" kern="1200" smtClean="0">
                    <a:latin typeface="Cambria Math"/>
                  </a:rPr>
                  <m:t>𝟏</m:t>
                </m:r>
              </m:oMath>
            </m:oMathPara>
          </a14:m>
          <a:endParaRPr lang="ru-RU" sz="2200" b="1" kern="1200" dirty="0"/>
        </a:p>
      </dsp:txBody>
      <dsp:txXfrm>
        <a:off x="146269" y="1148978"/>
        <a:ext cx="3711622" cy="732211"/>
      </dsp:txXfrm>
    </dsp:sp>
    <dsp:sp modelId="{E62CD0C1-1D53-47DE-B1DD-8E7DDB67C680}">
      <dsp:nvSpPr>
        <dsp:cNvPr id="0" name=""/>
        <dsp:cNvSpPr/>
      </dsp:nvSpPr>
      <dsp:spPr>
        <a:xfrm>
          <a:off x="602841" y="2012405"/>
          <a:ext cx="2226092" cy="1991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220796-9F37-423B-84C8-416CDD150EC8}">
      <dsp:nvSpPr>
        <dsp:cNvPr id="0" name=""/>
        <dsp:cNvSpPr/>
      </dsp:nvSpPr>
      <dsp:spPr>
        <a:xfrm>
          <a:off x="741726" y="2144345"/>
          <a:ext cx="2226092" cy="1991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96000" rIns="83820" bIns="83820" numCol="1" spcCol="1270" anchor="ctr" anchorCtr="1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ru-RU" sz="2200" b="1" i="1" kern="1200" smtClean="0">
                        <a:latin typeface="Cambria Math"/>
                      </a:rPr>
                    </m:ctrlPr>
                  </m:dPr>
                  <m:e>
                    <m:eqArr>
                      <m:eqArrPr>
                        <m:ctrlPr>
                          <a:rPr lang="ru-RU" sz="2200" b="1" i="1" kern="1200" smtClean="0">
                            <a:latin typeface="Cambria Math"/>
                          </a:rPr>
                        </m:ctrlPr>
                      </m:eqArr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0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𝒙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)</m:t>
                        </m:r>
                      </m:e>
                    </m:eqArr>
                  </m:e>
                </m:d>
              </m:oMath>
            </m:oMathPara>
          </a14:m>
          <a:endParaRPr lang="ru-RU" sz="2200" b="1" i="0" kern="1200" dirty="0"/>
        </a:p>
      </dsp:txBody>
      <dsp:txXfrm>
        <a:off x="800061" y="2202680"/>
        <a:ext cx="2109422" cy="1875024"/>
      </dsp:txXfrm>
    </dsp:sp>
    <dsp:sp modelId="{F06C6510-38CE-4480-A542-8AE6106E76FF}">
      <dsp:nvSpPr>
        <dsp:cNvPr id="0" name=""/>
        <dsp:cNvSpPr/>
      </dsp:nvSpPr>
      <dsp:spPr>
        <a:xfrm>
          <a:off x="3982195" y="994258"/>
          <a:ext cx="3735133" cy="793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E7AB08-8EB2-4DD5-9087-6DCAAB704DE8}">
      <dsp:nvSpPr>
        <dsp:cNvPr id="0" name=""/>
        <dsp:cNvSpPr/>
      </dsp:nvSpPr>
      <dsp:spPr>
        <a:xfrm>
          <a:off x="4121079" y="1126198"/>
          <a:ext cx="3735133" cy="793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2200" b="1" i="1" kern="1200" smtClean="0">
                    <a:latin typeface="Cambria Math"/>
                  </a:rPr>
                  <m:t>𝟎</m:t>
                </m:r>
                <m:r>
                  <a:rPr lang="en-US" sz="2200" b="1" i="1" kern="1200" smtClean="0">
                    <a:latin typeface="Cambria Math"/>
                  </a:rPr>
                  <m:t>&lt;</m:t>
                </m:r>
                <m:r>
                  <a:rPr lang="en-US" sz="2200" b="1" i="1" kern="1200" smtClean="0">
                    <a:latin typeface="Cambria Math"/>
                  </a:rPr>
                  <m:t>𝒂</m:t>
                </m:r>
                <m:r>
                  <a:rPr lang="en-US" sz="2200" b="1" i="1" kern="1200" smtClean="0">
                    <a:latin typeface="Cambria Math"/>
                  </a:rPr>
                  <m:t>&lt;</m:t>
                </m:r>
                <m:r>
                  <a:rPr lang="en-US" sz="2200" b="1" i="1" kern="1200" smtClean="0">
                    <a:latin typeface="Cambria Math"/>
                  </a:rPr>
                  <m:t>𝟏</m:t>
                </m:r>
              </m:oMath>
            </m:oMathPara>
          </a14:m>
          <a:endParaRPr lang="ru-RU" sz="2200" b="1" kern="1200" dirty="0"/>
        </a:p>
      </dsp:txBody>
      <dsp:txXfrm>
        <a:off x="4144326" y="1149445"/>
        <a:ext cx="3688639" cy="747231"/>
      </dsp:txXfrm>
    </dsp:sp>
    <dsp:sp modelId="{49E8ED5D-D502-48F0-9BD1-27852FEB7359}">
      <dsp:nvSpPr>
        <dsp:cNvPr id="0" name=""/>
        <dsp:cNvSpPr/>
      </dsp:nvSpPr>
      <dsp:spPr>
        <a:xfrm>
          <a:off x="4705641" y="2039233"/>
          <a:ext cx="2288765" cy="1949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1D0396-DD8A-4997-8211-000A3615C15F}">
      <dsp:nvSpPr>
        <dsp:cNvPr id="0" name=""/>
        <dsp:cNvSpPr/>
      </dsp:nvSpPr>
      <dsp:spPr>
        <a:xfrm>
          <a:off x="4844525" y="2171173"/>
          <a:ext cx="2288765" cy="1949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39600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{"/>
                    <m:endChr m:val=""/>
                    <m:ctrlPr>
                      <a:rPr lang="ru-RU" sz="2200" b="1" i="1" kern="1200" smtClean="0">
                        <a:latin typeface="Cambria Math"/>
                      </a:rPr>
                    </m:ctrlPr>
                  </m:dPr>
                  <m:e>
                    <m:eqArr>
                      <m:eqArrPr>
                        <m:ctrlPr>
                          <a:rPr lang="ru-RU" sz="2200" b="1" i="1" kern="1200" smtClean="0">
                            <a:latin typeface="Cambria Math"/>
                          </a:rPr>
                        </m:ctrlPr>
                      </m:eqArrPr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&gt;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𝟎</m:t>
                        </m:r>
                        <m:r>
                          <a:rPr lang="en-US" sz="2200" b="1" i="0" kern="1200" smtClean="0">
                            <a:latin typeface="Cambria Math"/>
                          </a:rPr>
                          <m:t>      </m:t>
                        </m:r>
                      </m:e>
                      <m:e>
                        <m:r>
                          <a:rPr lang="en-US" sz="2200" b="1" i="1" kern="1200" smtClean="0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200" b="1" i="1" kern="120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kern="1200" smtClean="0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200" b="1" i="1" kern="1200" smtClean="0">
                            <a:latin typeface="Cambria Math"/>
                          </a:rPr>
                          <m:t>&lt;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𝒈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(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𝒙</m:t>
                        </m:r>
                        <m:r>
                          <a:rPr lang="en-US" sz="2200" b="1" i="1" kern="1200" smtClean="0">
                            <a:latin typeface="Cambria Math"/>
                          </a:rPr>
                          <m:t>)</m:t>
                        </m:r>
                      </m:e>
                    </m:eqArr>
                  </m:e>
                </m:d>
              </m:oMath>
            </m:oMathPara>
          </a14:m>
          <a:endParaRPr lang="ru-RU" sz="2200" b="1" kern="1200" dirty="0"/>
        </a:p>
      </dsp:txBody>
      <dsp:txXfrm>
        <a:off x="4901621" y="2228269"/>
        <a:ext cx="2174573" cy="1835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DD6CB-8FC8-4973-B389-D6A21F2F62BB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A93-5935-41F4-9A8D-054FB4D27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974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81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931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699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485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59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195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19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17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259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97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04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260B-2D66-421D-940B-362EE129F456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9E8C9-D25F-4668-BAAE-5507352E4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55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Data" Target="../diagrams/data11.xml"/><Relationship Id="rId7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1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0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10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10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Логарифмические неравенства</a:t>
            </a:r>
            <a:endParaRPr lang="ru-RU" sz="5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32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решения логарифмических неравенств: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52002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Уравнять основания логарифмов.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                                                             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400" dirty="0" smtClean="0"/>
              <a:t>Решить</a:t>
            </a:r>
            <a:r>
              <a:rPr lang="en-US" sz="2400" dirty="0" smtClean="0"/>
              <a:t> </a:t>
            </a:r>
            <a:r>
              <a:rPr lang="ru-RU" sz="2400" dirty="0" smtClean="0"/>
              <a:t>полученную систему.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                    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3950" y="1885950"/>
            <a:ext cx="4135210" cy="2354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673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sz="3100" dirty="0" smtClean="0"/>
              <a:t>1)Написать конспект;</a:t>
            </a:r>
            <a:br>
              <a:rPr lang="ru-RU" sz="3100" dirty="0" smtClean="0"/>
            </a:br>
            <a:r>
              <a:rPr lang="ru-RU" sz="3100" dirty="0" smtClean="0"/>
              <a:t>2)Выполнить задания для самостоятельного решения:</a:t>
            </a:r>
            <a:endParaRPr lang="ru-RU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8"/>
            <a:ext cx="58864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14350"/>
                <a:ext cx="8229600" cy="408027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i="1" dirty="0" smtClean="0">
                    <a:solidFill>
                      <a:srgbClr val="003366"/>
                    </a:solidFill>
                  </a:rPr>
                  <a:t>Логарифмическими </a:t>
                </a:r>
                <a:r>
                  <a:rPr lang="ru-RU" dirty="0" smtClean="0"/>
                  <a:t>неравенствами называют неравенства вида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lvl="0" indent="0" algn="ctr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endParaRPr lang="en-US" sz="2400" i="1" dirty="0">
                  <a:solidFill>
                    <a:prstClr val="black"/>
                  </a:solidFill>
                  <a:latin typeface="Cambria Math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&gt;0,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≠1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14350"/>
                <a:ext cx="8229600" cy="4080273"/>
              </a:xfrm>
              <a:blipFill rotWithShape="1">
                <a:blip r:embed="rId2"/>
                <a:stretch>
                  <a:fillRect l="-1852" t="-1940" r="-2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693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0260" y="285750"/>
            <a:ext cx="8355646" cy="4343400"/>
          </a:xfrm>
          <a:prstGeom prst="roundRect">
            <a:avLst>
              <a:gd name="adj" fmla="val 1145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97904" y="438150"/>
                <a:ext cx="813690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то:</a:t>
                </a:r>
              </a:p>
              <a:p>
                <a:r>
                  <a:rPr lang="ru-RU" sz="3200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&gt;1</m:t>
                    </m:r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логарифмическое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равносильно неравенству того же смысла: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𝑔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;</a:t>
                </a:r>
              </a:p>
              <a:p>
                <a:r>
                  <a:rPr lang="ru-RU" sz="3200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7635"/>
                        </a:solidFill>
                        <a:latin typeface="Cambria Math"/>
                      </a:rPr>
                      <m:t>0&lt;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&lt;1</m:t>
                    </m:r>
                  </m:oMath>
                </a14:m>
                <a:r>
                  <a:rPr lang="en-US" sz="3200" dirty="0" smtClean="0">
                    <a:solidFill>
                      <a:srgbClr val="007635"/>
                    </a:solidFill>
                  </a:rPr>
                  <a:t/>
                </a:r>
                <a:r>
                  <a:rPr lang="ru-RU" sz="3200" dirty="0" smtClean="0"/>
                  <a:t>логарифмическое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 smtClean="0"/>
                  <a:t/>
                </a:r>
                <a:r>
                  <a:rPr lang="ru-RU" sz="3200" dirty="0" smtClean="0"/>
                  <a:t>равносильно неравенству противоположного смысла: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635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635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&lt;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𝑔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007635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</a:p>
              <a:p>
                <a:r>
                  <a:rPr lang="ru-RU" sz="3200" dirty="0" smtClean="0"/>
                  <a:t/>
                </a:r>
                <a:endParaRPr lang="ru-RU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4" y="438150"/>
                <a:ext cx="8136904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949" t="-1617" r="-2999" b="-3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1135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7" name="Схема 6"/>
              <p:cNvGraphicFramePr/>
              <p:nvPr>
                <p:extLst>
                  <p:ext uri="{D42A27DB-BD31-4B8C-83A1-F6EECF244321}">
                    <p14:modId xmlns:p14="http://schemas.microsoft.com/office/powerpoint/2010/main" val="3998770631"/>
                  </p:ext>
                </p:extLst>
              </p:nvPr>
            </p:nvGraphicFramePr>
            <p:xfrm>
              <a:off x="685800" y="438150"/>
              <a:ext cx="8001000" cy="44257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>
          <p:graphicFrame>
            <p:nvGraphicFramePr>
              <p:cNvPr id="7" name="Схема 6"/>
              <p:cNvGraphicFramePr/>
              <p:nvPr>
                <p:extLst>
                  <p:ext uri="{D42A27DB-BD31-4B8C-83A1-F6EECF244321}">
                    <p14:modId xmlns:p14="http://schemas.microsoft.com/office/powerpoint/2010/main" xmlns="" val="3998770631"/>
                  </p:ext>
                </p:extLst>
              </p:nvPr>
            </p:nvGraphicFramePr>
            <p:xfrm>
              <a:off x="685800" y="438150"/>
              <a:ext cx="8001000" cy="44257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9408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5BBF90-2CD7-46F9-B725-1D58B3CA8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55BBF90-2CD7-46F9-B725-1D58B3CA8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D9B7E6-87F7-4458-AFEE-69E90E3FC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81D9B7E6-87F7-4458-AFEE-69E90E3FC3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7E7A96-7980-4154-ABCB-62C1092CB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227E7A96-7980-4154-ABCB-62C1092CB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CD5E77-0332-40C8-B1D6-322EE54A4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73CD5E77-0332-40C8-B1D6-322EE54A4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168508-7FCA-44B5-A26C-19DB18670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AA168508-7FCA-44B5-A26C-19DB18670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A7C923-A255-436A-8C41-236A10517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58A7C923-A255-436A-8C41-236A10517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2CD0C1-1D53-47DE-B1DD-8E7DDB67C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E62CD0C1-1D53-47DE-B1DD-8E7DDB67C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220796-9F37-423B-84C8-416CDD150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4A220796-9F37-423B-84C8-416CDD150E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22B4D3-281D-49CF-9CA1-5D2C87146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3D22B4D3-281D-49CF-9CA1-5D2C87146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6C6510-38CE-4480-A542-8AE6106E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F06C6510-38CE-4480-A542-8AE6106E7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E7AB08-8EB2-4DD5-9087-6DCAAB704D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1DE7AB08-8EB2-4DD5-9087-6DCAAB704D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AD0502-E9BE-40EF-AA21-2899DCDEC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A4AD0502-E9BE-40EF-AA21-2899DCDEC8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E8ED5D-D502-48F0-9BD1-27852FEB7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49E8ED5D-D502-48F0-9BD1-27852FEB73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1D0396-DD8A-4997-8211-000A3615C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341D0396-DD8A-4997-8211-000A3615C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9296"/>
            <a:ext cx="8229600" cy="857250"/>
          </a:xfrm>
        </p:spPr>
        <p:txBody>
          <a:bodyPr/>
          <a:lstStyle/>
          <a:p>
            <a:r>
              <a:rPr lang="ru-RU" sz="3200" dirty="0" smtClean="0"/>
              <a:t>Пример</a:t>
            </a:r>
            <a:r>
              <a:rPr lang="ru-RU" dirty="0" smtClean="0"/>
              <a:t>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95350"/>
                <a:ext cx="8229600" cy="36992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неравенства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а) 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−4)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(14−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;</m:t>
                    </m:r>
                  </m:oMath>
                </a14:m>
                <a:endParaRPr lang="en-US" sz="18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б)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(2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−4)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&gt;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(14−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95350"/>
                <a:ext cx="8229600" cy="3699273"/>
              </a:xfrm>
              <a:blipFill rotWithShape="1">
                <a:blip r:embed="rId2"/>
                <a:stretch>
                  <a:fillRect l="-593" t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2457450" y="895350"/>
                <a:ext cx="33761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а) 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−4)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(14−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450" y="895350"/>
                <a:ext cx="337611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198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468151" y="2533650"/>
                <a:ext cx="198554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−4&gt;14−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1" y="2533650"/>
                <a:ext cx="1985544" cy="8271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2286000" y="2541270"/>
                <a:ext cx="137159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&gt;2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&lt;14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&gt;6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541270"/>
                <a:ext cx="1371594" cy="827150"/>
              </a:xfrm>
              <a:prstGeom prst="rect">
                <a:avLst/>
              </a:prstGeom>
              <a:blipFill rotWithShape="1">
                <a:blip r:embed="rId6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565318" y="3717925"/>
            <a:ext cx="1855171" cy="1523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1360" y="3718561"/>
            <a:ext cx="1485239" cy="152399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157712" y="3867149"/>
            <a:ext cx="2107962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791360" y="3715955"/>
            <a:ext cx="634897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559591" y="3844290"/>
            <a:ext cx="2725133" cy="396002"/>
            <a:chOff x="559591" y="3844290"/>
            <a:chExt cx="2725133" cy="3960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559591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185093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2446524" y="3870324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1143000" y="38449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768502" y="384429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814221" y="387096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2397630" y="384810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5" name="Прямоугольник 24"/>
                <p:cNvSpPr/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5" name="Прямоугольник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Прямоугольник 25"/>
                <p:cNvSpPr/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6" name="Прямоугольник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333" r="-15854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Прямоугольник 32"/>
              <p:cNvSpPr/>
              <p:nvPr/>
            </p:nvSpPr>
            <p:spPr>
              <a:xfrm>
                <a:off x="411490" y="1240687"/>
                <a:ext cx="3337645" cy="516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б)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(2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−4)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(14−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90" y="1240687"/>
                <a:ext cx="3337645" cy="516360"/>
              </a:xfrm>
              <a:prstGeom prst="rect">
                <a:avLst/>
              </a:prstGeom>
              <a:blipFill rotWithShape="1">
                <a:blip r:embed="rId10"/>
                <a:stretch>
                  <a:fillRect t="-4762" r="-2011"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5434701" y="2546112"/>
                <a:ext cx="198554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−4&lt;14−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701" y="2546112"/>
                <a:ext cx="1985544" cy="827150"/>
              </a:xfrm>
              <a:prstGeom prst="rect">
                <a:avLst/>
              </a:prstGeom>
              <a:blipFill rotWithShape="1">
                <a:blip r:embed="rId11"/>
                <a:stretch>
                  <a:fillRect r="-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7252550" y="2553732"/>
                <a:ext cx="137159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&gt;2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&lt;14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&lt;6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550" y="2553732"/>
                <a:ext cx="1371594" cy="827150"/>
              </a:xfrm>
              <a:prstGeom prst="rect">
                <a:avLst/>
              </a:prstGeom>
              <a:blipFill rotWithShape="1">
                <a:blip r:embed="rId12"/>
                <a:stretch>
                  <a:fillRect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5531868" y="3730387"/>
            <a:ext cx="1855171" cy="1523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27192" y="3731975"/>
            <a:ext cx="1230720" cy="152399"/>
          </a:xfrm>
          <a:prstGeom prst="rect">
            <a:avLst/>
          </a:prstGeom>
          <a:solidFill>
            <a:schemeClr val="tx2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124262" y="3879611"/>
            <a:ext cx="2107962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124262" y="3732132"/>
            <a:ext cx="634897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5526141" y="3856752"/>
            <a:ext cx="2725133" cy="396002"/>
            <a:chOff x="559591" y="3844290"/>
            <a:chExt cx="2725133" cy="396002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559591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1185093" y="386715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2446524" y="3870324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1143000" y="38449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768502" y="384429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1814221" y="3870960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2397630" y="384810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0" name="Прямоугольник 49"/>
                <p:cNvSpPr/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0" name="Прямоугольник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458" y="3870960"/>
                  <a:ext cx="36580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1" name="Прямоугольник 50"/>
                <p:cNvSpPr/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1" name="Прямоугольник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5735" y="3867149"/>
                  <a:ext cx="365806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8197" r="-23333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2" name="Прямоугольник 51"/>
                <p:cNvSpPr/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2" name="Прямоугольник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9234" y="3868354"/>
                  <a:ext cx="494046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8333" r="-17284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а)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6;14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;  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б)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∈(2;6)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36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300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1389 L -0.22309 0.231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7" y="12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81 -0.00154 L 0.54271 0.162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95" y="8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8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3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8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7" grpId="1" animBg="1"/>
      <p:bldP spid="12" grpId="0" animBg="1"/>
      <p:bldP spid="14" grpId="0" animBg="1"/>
      <p:bldP spid="29" grpId="0" animBg="1"/>
      <p:bldP spid="29" grpId="1" animBg="1"/>
      <p:bldP spid="31" grpId="0" animBg="1"/>
      <p:bldP spid="31" grpId="1" animBg="1"/>
      <p:bldP spid="28" grpId="0" animBg="1"/>
      <p:bldP spid="28" grpId="1" animBg="1"/>
      <p:bldP spid="32" grpId="0" animBg="1"/>
      <p:bldP spid="33" grpId="0" animBg="1"/>
      <p:bldP spid="33" grpId="1" animBg="1"/>
      <p:bldP spid="36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6917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</a:rPr>
                          <m:t>−7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)&gt;1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1=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8</m:t>
                        </m:r>
                      </m:e>
                    </m:func>
                  </m:oMath>
                </a14:m>
                <a:r>
                  <a:rPr lang="ru-RU" sz="1800" dirty="0" smtClean="0"/>
                  <a:t/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−7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)&gt;1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−7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&gt;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  <a:blipFill rotWithShape="1">
                <a:blip r:embed="rId2"/>
                <a:stretch>
                  <a:fillRect l="-593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68151" y="2602018"/>
                <a:ext cx="1534331" cy="612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&gt;8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1" y="2602018"/>
                <a:ext cx="1534331" cy="612219"/>
              </a:xfrm>
              <a:prstGeom prst="rect">
                <a:avLst/>
              </a:prstGeom>
              <a:blipFill rotWithShape="1">
                <a:blip r:embed="rId4"/>
                <a:stretch>
                  <a:fillRect r="-2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827575" y="2639834"/>
                <a:ext cx="2241255" cy="608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−7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&gt;0    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−7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−8&gt;0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575" y="2639834"/>
                <a:ext cx="2241255" cy="608693"/>
              </a:xfrm>
              <a:prstGeom prst="rect">
                <a:avLst/>
              </a:prstGeom>
              <a:blipFill rotWithShape="1">
                <a:blip r:embed="rId5"/>
                <a:stretch>
                  <a:fillRect r="-1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265674" y="3686620"/>
            <a:ext cx="1251628" cy="15058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65674" y="3827048"/>
            <a:ext cx="606268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69431" y="3687984"/>
            <a:ext cx="602512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54370" y="3689890"/>
            <a:ext cx="861060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754370" y="3842289"/>
            <a:ext cx="861060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131096" y="3694212"/>
            <a:ext cx="1486874" cy="1467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3920263" y="2639834"/>
                <a:ext cx="3043013" cy="6373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−∞;0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∪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7;+∞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∈(−∞;−1)∪(8;+∞)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263" y="2639834"/>
                <a:ext cx="3043013" cy="637354"/>
              </a:xfrm>
              <a:prstGeom prst="rect">
                <a:avLst/>
              </a:prstGeom>
              <a:blipFill rotWithShape="1">
                <a:blip r:embed="rId6"/>
                <a:stretch>
                  <a:fillRect r="-10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Группа 29"/>
          <p:cNvGrpSpPr/>
          <p:nvPr/>
        </p:nvGrpSpPr>
        <p:grpSpPr>
          <a:xfrm>
            <a:off x="3265674" y="3813715"/>
            <a:ext cx="3351718" cy="396622"/>
            <a:chOff x="3265674" y="3813715"/>
            <a:chExt cx="3351718" cy="39662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265674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891176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79192" y="3839749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849083" y="381435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474585" y="381371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20304" y="384038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5103713" y="38175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Прямоугольник 21"/>
                <p:cNvSpPr/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2" name="Прямоугольник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3" name="Прямоугольник 22"/>
                <p:cNvSpPr/>
                <p:nvPr/>
              </p:nvSpPr>
              <p:spPr>
                <a:xfrm>
                  <a:off x="3601321" y="3836574"/>
                  <a:ext cx="53893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3" name="Прямоугольник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1321" y="3836574"/>
                  <a:ext cx="53893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r="-14773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333" r="-21667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Прямая соединительная линия 25"/>
            <p:cNvCxnSpPr/>
            <p:nvPr/>
          </p:nvCxnSpPr>
          <p:spPr>
            <a:xfrm>
              <a:off x="5150064" y="3839018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5733473" y="3816158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8" name="Прямоугольник 27"/>
                <p:cNvSpPr/>
                <p:nvPr/>
              </p:nvSpPr>
              <p:spPr>
                <a:xfrm>
                  <a:off x="5573429" y="384100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8" name="Прямоугольник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429" y="3841005"/>
                  <a:ext cx="365806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8197" r="-23333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−∞;−1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∪(8;+∞)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0" y="4286938"/>
                <a:ext cx="4027649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36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9823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5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2" grpId="0" animBg="1"/>
      <p:bldP spid="12" grpId="1" animBg="1"/>
      <p:bldP spid="13" grpId="0" animBg="1"/>
      <p:bldP spid="32" grpId="0" animBg="1"/>
      <p:bldP spid="31" grpId="0" animBg="1"/>
      <p:bldP spid="31" grpId="1" animBg="1"/>
      <p:bldP spid="29" grpId="0" animBg="1"/>
      <p:bldP spid="29" grpId="1" animBg="1"/>
      <p:bldP spid="25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6917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/>
                          </a:rPr>
                          <m:t>16+4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)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≤−4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−4</m:t>
                    </m:r>
                    <m:r>
                      <a:rPr lang="ru-RU" sz="1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16</m:t>
                        </m:r>
                      </m:e>
                    </m:func>
                  </m:oMath>
                </a14:m>
                <a:r>
                  <a:rPr lang="ru-RU" sz="1800" dirty="0" smtClean="0"/>
                  <a:t/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16+4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)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≤−4⇔</m:t>
                      </m:r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16+4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)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≤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  <a:blipFill rotWithShape="1">
                <a:blip r:embed="rId2"/>
                <a:stretch>
                  <a:fillRect l="-593" t="-5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68151" y="2832760"/>
                <a:ext cx="2194768" cy="600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16+4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&gt;0  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16+4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≥16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1" y="2832760"/>
                <a:ext cx="2194768" cy="600677"/>
              </a:xfrm>
              <a:prstGeom prst="rect">
                <a:avLst/>
              </a:prstGeom>
              <a:blipFill rotWithShape="1">
                <a:blip r:embed="rId4"/>
                <a:stretch>
                  <a:fillRect r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874442" y="3926063"/>
            <a:ext cx="1884271" cy="1412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97444" y="4067317"/>
            <a:ext cx="627931" cy="152399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5799" y="3914917"/>
            <a:ext cx="629576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2481974" y="2796083"/>
                <a:ext cx="3143105" cy="718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2−2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;2+2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0;4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974" y="2796083"/>
                <a:ext cx="3143105" cy="718338"/>
              </a:xfrm>
              <a:prstGeom prst="rect">
                <a:avLst/>
              </a:prstGeom>
              <a:blipFill rotWithShape="1">
                <a:blip r:embed="rId5"/>
                <a:stretch>
                  <a:fillRect r="-7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Группа 29"/>
          <p:cNvGrpSpPr/>
          <p:nvPr/>
        </p:nvGrpSpPr>
        <p:grpSpPr>
          <a:xfrm>
            <a:off x="3265674" y="4041678"/>
            <a:ext cx="3351718" cy="407547"/>
            <a:chOff x="3265674" y="3810936"/>
            <a:chExt cx="3351718" cy="407547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265674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891176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79192" y="3839749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849083" y="381435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474585" y="381371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20304" y="384038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5103713" y="38175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Прямоугольник 21"/>
                <p:cNvSpPr/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2" name="Прямоугольник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333" r="-21667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3" name="Прямоугольник 22"/>
                <p:cNvSpPr/>
                <p:nvPr/>
              </p:nvSpPr>
              <p:spPr>
                <a:xfrm>
                  <a:off x="3353487" y="3810936"/>
                  <a:ext cx="1049582" cy="4075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2−2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3" name="Прямоугольник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3487" y="3810936"/>
                  <a:ext cx="1049582" cy="40754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7558" b="-2388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2473" y="3837779"/>
                  <a:ext cx="36580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Прямая соединительная линия 25"/>
            <p:cNvCxnSpPr/>
            <p:nvPr/>
          </p:nvCxnSpPr>
          <p:spPr>
            <a:xfrm>
              <a:off x="5150064" y="3839018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5733473" y="3816158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468150" y="4427046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0;4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0" y="4427046"/>
                <a:ext cx="4027649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364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Прямоугольник 33"/>
              <p:cNvSpPr/>
              <p:nvPr/>
            </p:nvSpPr>
            <p:spPr>
              <a:xfrm>
                <a:off x="5238644" y="4047294"/>
                <a:ext cx="1049582" cy="407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644" y="4047294"/>
                <a:ext cx="1049582" cy="407547"/>
              </a:xfrm>
              <a:prstGeom prst="rect">
                <a:avLst/>
              </a:prstGeom>
              <a:blipFill rotWithShape="1">
                <a:blip r:embed="rId10"/>
                <a:stretch>
                  <a:fillRect r="-693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3548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6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2" grpId="0" animBg="1"/>
      <p:bldP spid="12" grpId="1" animBg="1"/>
      <p:bldP spid="13" grpId="0" animBg="1"/>
      <p:bldP spid="25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6917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</a:t>
                </a:r>
                <a:r>
                  <a:rPr lang="en-US" sz="1800" dirty="0" smtClean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  <a:ea typeface="Cambria Math"/>
                          </a:rPr>
                          <m:t>lg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  <a:ea typeface="Cambria Math"/>
                          </a:rPr>
                          <m:t>lg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(45−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&lt;2+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  <a:ea typeface="Cambria Math"/>
                          </a:rPr>
                          <m:t>lg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func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(45−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(45−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(45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2+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=2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100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200</m:t>
                          </m:r>
                        </m:e>
                      </m:func>
                    </m:oMath>
                  </m:oMathPara>
                </a14:m>
                <a:endParaRPr lang="ru-RU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(45−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&lt;2+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(45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ea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200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57255"/>
                <a:ext cx="8229600" cy="3394472"/>
              </a:xfrm>
              <a:blipFill rotWithShape="1">
                <a:blip r:embed="rId2"/>
                <a:stretch>
                  <a:fillRect l="-593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323731"/>
            <a:ext cx="2656074" cy="15125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77442" y="2642970"/>
                <a:ext cx="1985544" cy="827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45−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45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&lt;200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2" y="2642970"/>
                <a:ext cx="1985544" cy="82715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874442" y="3638551"/>
            <a:ext cx="2742950" cy="1617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261922" y="3638551"/>
            <a:ext cx="1235521" cy="152399"/>
          </a:xfrm>
          <a:prstGeom prst="rect">
            <a:avLst/>
          </a:prstGeom>
          <a:solidFill>
            <a:schemeClr val="accent6">
              <a:alpha val="7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67002" y="3796670"/>
            <a:ext cx="2489461" cy="175301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68092" y="3636471"/>
            <a:ext cx="629576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120954" y="3637053"/>
            <a:ext cx="1496438" cy="152399"/>
          </a:xfrm>
          <a:prstGeom prst="rect">
            <a:avLst/>
          </a:prstGeom>
          <a:solidFill>
            <a:schemeClr val="accent6">
              <a:alpha val="6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2217048" y="2642255"/>
                <a:ext cx="3000245" cy="874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&gt;0               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&lt;45                                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∈(−∞;5)∪(40;+∞)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048" y="2642255"/>
                <a:ext cx="3000245" cy="874085"/>
              </a:xfrm>
              <a:prstGeom prst="rect">
                <a:avLst/>
              </a:prstGeom>
              <a:blipFill rotWithShape="1">
                <a:blip r:embed="rId5"/>
                <a:stretch>
                  <a:fillRect r="-1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5127577" y="3637052"/>
            <a:ext cx="629576" cy="15239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3265674" y="3764403"/>
            <a:ext cx="3351718" cy="398781"/>
            <a:chOff x="3265674" y="3810936"/>
            <a:chExt cx="3351718" cy="39878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3265674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891176" y="383657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79192" y="3839749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849083" y="3814350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474585" y="381371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20304" y="3840385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5103713" y="3817525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Прямоугольник 21"/>
                <p:cNvSpPr/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2" name="Прямоугольник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541" y="3840385"/>
                  <a:ext cx="36580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21667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3" name="Прямоугольник 22"/>
                <p:cNvSpPr/>
                <p:nvPr/>
              </p:nvSpPr>
              <p:spPr>
                <a:xfrm>
                  <a:off x="3690925" y="3810936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3" name="Прямоугольник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0925" y="3810936"/>
                  <a:ext cx="36580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333" r="-23333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4880554" y="3837779"/>
                  <a:ext cx="4940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0554" y="3837779"/>
                  <a:ext cx="49404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r="-16049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Прямая соединительная линия 25"/>
            <p:cNvCxnSpPr/>
            <p:nvPr/>
          </p:nvCxnSpPr>
          <p:spPr>
            <a:xfrm>
              <a:off x="5150064" y="3839018"/>
              <a:ext cx="5834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5733473" y="3816158"/>
              <a:ext cx="45719" cy="45719"/>
            </a:xfrm>
            <a:prstGeom prst="ellipse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∈(0;5)∪(40;45)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Прямоугольник 33"/>
              <p:cNvSpPr/>
              <p:nvPr/>
            </p:nvSpPr>
            <p:spPr>
              <a:xfrm>
                <a:off x="5506678" y="3787305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678" y="3787305"/>
                <a:ext cx="49404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72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3363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8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28" grpId="0" animBg="1"/>
      <p:bldP spid="28" grpId="1" animBg="1"/>
      <p:bldP spid="12" grpId="0" animBg="1"/>
      <p:bldP spid="12" grpId="1" animBg="1"/>
      <p:bldP spid="13" grpId="0" animBg="1"/>
      <p:bldP spid="29" grpId="0" animBg="1"/>
      <p:bldP spid="29" grpId="1" animBg="1"/>
      <p:bldP spid="25" grpId="0" animBg="1"/>
      <p:bldP spid="31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244" y="-102552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31976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неравенство</a:t>
                </a:r>
                <a:r>
                  <a:rPr lang="en-US" sz="1800" dirty="0" smtClean="0"/>
                  <a:t/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log</m:t>
                        </m:r>
                      </m:e>
                      <m:sub>
                        <m:f>
                          <m:f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+3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&lt;−2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1800" dirty="0" smtClean="0"/>
                  <a:t/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</a:rPr>
                      <m:t>⇒</m:t>
                    </m:r>
                    <m:sSubSup>
                      <m:sSub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log</m:t>
                        </m:r>
                      </m:e>
                      <m:sub>
                        <m:f>
                          <m:f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+3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&lt;−2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⇔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ea typeface="Cambria Math"/>
                      </a:rPr>
                      <m:t>+3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&lt;−2</m:t>
                    </m:r>
                  </m:oMath>
                </a14:m>
                <a:endParaRPr lang="ru-RU" sz="18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31976"/>
                <a:ext cx="8229600" cy="3394472"/>
              </a:xfrm>
              <a:blipFill rotWithShape="1">
                <a:blip r:embed="rId2"/>
                <a:stretch>
                  <a:fillRect l="-593" t="-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234120"/>
            <a:ext cx="3536638" cy="201403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∈(2;4)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2" y="4415441"/>
                <a:ext cx="402764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657592" y="1598242"/>
                <a:ext cx="1879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592" y="1598242"/>
                <a:ext cx="187987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422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5734474" y="1969176"/>
                <a:ext cx="2084160" cy="529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474" y="1969176"/>
                <a:ext cx="2084160" cy="529889"/>
              </a:xfrm>
              <a:prstGeom prst="rect">
                <a:avLst/>
              </a:prstGeom>
              <a:blipFill rotWithShape="1">
                <a:blip r:embed="rId6"/>
                <a:stretch>
                  <a:fillRect t="-4598" r="-2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5138181" y="2359114"/>
                <a:ext cx="3265894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&lt;−1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181" y="2359114"/>
                <a:ext cx="3265894" cy="659796"/>
              </a:xfrm>
              <a:prstGeom prst="rect">
                <a:avLst/>
              </a:prstGeom>
              <a:blipFill rotWithShape="1">
                <a:blip r:embed="rId7"/>
                <a:stretch>
                  <a:fillRect r="-1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4960216" y="2910734"/>
                <a:ext cx="357418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216" y="2910734"/>
                <a:ext cx="3574184" cy="769378"/>
              </a:xfrm>
              <a:prstGeom prst="rect">
                <a:avLst/>
              </a:prstGeom>
              <a:blipFill rotWithShape="1">
                <a:blip r:embed="rId8"/>
                <a:stretch>
                  <a:fillRect r="-1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5418272" y="3655430"/>
                <a:ext cx="2669577" cy="514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72" y="3655430"/>
                <a:ext cx="2669577" cy="514949"/>
              </a:xfrm>
              <a:prstGeom prst="rect">
                <a:avLst/>
              </a:prstGeom>
              <a:blipFill rotWithShape="1">
                <a:blip r:embed="rId9"/>
                <a:stretch>
                  <a:fillRect t="-4762" r="-913"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6190720" y="4170379"/>
                <a:ext cx="12271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720" y="4170379"/>
                <a:ext cx="122719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597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7863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8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9" grpId="0" animBg="1"/>
      <p:bldP spid="32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27</Words>
  <Application>Microsoft Office PowerPoint</Application>
  <PresentationFormat>Экран (16:9)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Логарифмические неравенства</vt:lpstr>
      <vt:lpstr>Слайд 2</vt:lpstr>
      <vt:lpstr>Слайд 3</vt:lpstr>
      <vt:lpstr>Слайд 4</vt:lpstr>
      <vt:lpstr>Пример:</vt:lpstr>
      <vt:lpstr>Пример:</vt:lpstr>
      <vt:lpstr>Пример:</vt:lpstr>
      <vt:lpstr>Пример:</vt:lpstr>
      <vt:lpstr>Пример:</vt:lpstr>
      <vt:lpstr>Алгоритм решения логарифмических неравенств:</vt:lpstr>
      <vt:lpstr> Домашнее задание: 1)Написать конспект; 2)Выполнить задания для самостоятельного решения:</vt:lpstr>
    </vt:vector>
  </TitlesOfParts>
  <Company>CompEdu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неравенства</dc:title>
  <dc:creator>User</dc:creator>
  <cp:lastModifiedBy>SERGEY</cp:lastModifiedBy>
  <cp:revision>168</cp:revision>
  <dcterms:created xsi:type="dcterms:W3CDTF">2014-10-23T06:29:16Z</dcterms:created>
  <dcterms:modified xsi:type="dcterms:W3CDTF">2022-01-27T14:26:37Z</dcterms:modified>
</cp:coreProperties>
</file>