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7635"/>
    <a:srgbClr val="0033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60"/>
  </p:normalViewPr>
  <p:slideViewPr>
    <p:cSldViewPr showGuides="1">
      <p:cViewPr>
        <p:scale>
          <a:sx n="100" d="100"/>
          <a:sy n="100" d="100"/>
        </p:scale>
        <p:origin x="-702" y="-594"/>
      </p:cViewPr>
      <p:guideLst>
        <p:guide orient="horz" pos="224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01C23F-C469-4960-99B7-7FA039840D66}" type="doc">
      <dgm:prSet loTypeId="urn:microsoft.com/office/officeart/2005/8/layout/hierarchy1" loCatId="hierarchy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7608612-5233-4D61-88E8-676D08B09722}">
      <dgm:prSet phldrT="[Текст]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D6A8B358-4B31-42C7-A093-A74A1D41DB30}" type="parTrans" cxnId="{5190BF85-AFBF-4130-950D-B469504EA73A}">
      <dgm:prSet/>
      <dgm:spPr/>
      <dgm:t>
        <a:bodyPr/>
        <a:lstStyle/>
        <a:p>
          <a:endParaRPr lang="ru-RU"/>
        </a:p>
      </dgm:t>
    </dgm:pt>
    <dgm:pt modelId="{71C7FFCA-A54F-4A02-B4A8-69DF726A818B}" type="sibTrans" cxnId="{5190BF85-AFBF-4130-950D-B469504EA73A}">
      <dgm:prSet/>
      <dgm:spPr/>
      <dgm:t>
        <a:bodyPr/>
        <a:lstStyle/>
        <a:p>
          <a:endParaRPr lang="ru-RU"/>
        </a:p>
      </dgm:t>
    </dgm:pt>
    <dgm:pt modelId="{01FF3B92-B321-4357-8574-1654B2086486}">
      <dgm:prSet phldrT="[Текст]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3D1FBFF-5923-495D-A83E-E230719935A3}" type="parTrans" cxnId="{C6E67461-D3A6-4A37-9F88-46C676646715}">
      <dgm:prSet/>
      <dgm:spPr/>
      <dgm:t>
        <a:bodyPr/>
        <a:lstStyle/>
        <a:p>
          <a:endParaRPr lang="ru-RU"/>
        </a:p>
      </dgm:t>
    </dgm:pt>
    <dgm:pt modelId="{44F5A972-235A-41A2-B80C-8BC87C2D8E6F}" type="sibTrans" cxnId="{C6E67461-D3A6-4A37-9F88-46C676646715}">
      <dgm:prSet/>
      <dgm:spPr/>
      <dgm:t>
        <a:bodyPr/>
        <a:lstStyle/>
        <a:p>
          <a:endParaRPr lang="ru-RU"/>
        </a:p>
      </dgm:t>
    </dgm:pt>
    <dgm:pt modelId="{B032D951-5D03-490B-8132-374EF2FB1AEA}">
      <dgm:prSet phldrT="[Текст]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3C709519-BCD5-4CED-92A9-BC76B5E434E2}" type="parTrans" cxnId="{514EA982-C3A3-4924-BF1A-0636F2173447}">
      <dgm:prSet/>
      <dgm:spPr/>
      <dgm:t>
        <a:bodyPr/>
        <a:lstStyle/>
        <a:p>
          <a:endParaRPr lang="ru-RU"/>
        </a:p>
      </dgm:t>
    </dgm:pt>
    <dgm:pt modelId="{88C63D88-801E-4266-9031-DED33A0BDE0D}" type="sibTrans" cxnId="{514EA982-C3A3-4924-BF1A-0636F2173447}">
      <dgm:prSet/>
      <dgm:spPr/>
      <dgm:t>
        <a:bodyPr/>
        <a:lstStyle/>
        <a:p>
          <a:endParaRPr lang="ru-RU"/>
        </a:p>
      </dgm:t>
    </dgm:pt>
    <dgm:pt modelId="{E1B18EBF-AF79-4F7F-BC9C-CA42C6CDB9E4}">
      <dgm:prSet phldrT="[Текст]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441B00-FD6F-4048-AE3E-12C3C2C06930}" type="parTrans" cxnId="{EB802EF4-2794-4616-AB24-163877C1F2F1}">
      <dgm:prSet/>
      <dgm:spPr/>
      <dgm:t>
        <a:bodyPr/>
        <a:lstStyle/>
        <a:p>
          <a:endParaRPr lang="ru-RU"/>
        </a:p>
      </dgm:t>
    </dgm:pt>
    <dgm:pt modelId="{AC9668E4-2F88-4B01-9439-9272125CDA19}" type="sibTrans" cxnId="{EB802EF4-2794-4616-AB24-163877C1F2F1}">
      <dgm:prSet/>
      <dgm:spPr/>
      <dgm:t>
        <a:bodyPr/>
        <a:lstStyle/>
        <a:p>
          <a:endParaRPr lang="ru-RU"/>
        </a:p>
      </dgm:t>
    </dgm:pt>
    <dgm:pt modelId="{BA20E084-B8CA-4C65-A4F4-DCD0D7E12FC1}">
      <dgm:prSet phldrT="[Текст]"/>
      <dgm:spPr>
        <a:blipFill rotWithShape="1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38EAB346-3A2C-4313-A8F7-867B94B54B3A}" type="parTrans" cxnId="{35D93E1B-64B9-4E2B-B13A-9769F8DA4303}">
      <dgm:prSet/>
      <dgm:spPr/>
      <dgm:t>
        <a:bodyPr/>
        <a:lstStyle/>
        <a:p>
          <a:endParaRPr lang="ru-RU"/>
        </a:p>
      </dgm:t>
    </dgm:pt>
    <dgm:pt modelId="{38C94C72-70F5-465C-B0B6-D40DE7D4678D}" type="sibTrans" cxnId="{35D93E1B-64B9-4E2B-B13A-9769F8DA4303}">
      <dgm:prSet/>
      <dgm:spPr/>
      <dgm:t>
        <a:bodyPr/>
        <a:lstStyle/>
        <a:p>
          <a:endParaRPr lang="ru-RU"/>
        </a:p>
      </dgm:t>
    </dgm:pt>
    <dgm:pt modelId="{F2F40DAF-D89B-4139-9C6F-15B1F8762345}" type="pres">
      <dgm:prSet presAssocID="{9001C23F-C469-4960-99B7-7FA039840D6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CEA1EA6-C89F-48A7-B37E-C7589D21B094}" type="pres">
      <dgm:prSet presAssocID="{B7608612-5233-4D61-88E8-676D08B09722}" presName="hierRoot1" presStyleCnt="0"/>
      <dgm:spPr/>
      <dgm:t>
        <a:bodyPr/>
        <a:lstStyle/>
        <a:p>
          <a:endParaRPr lang="ru-RU"/>
        </a:p>
      </dgm:t>
    </dgm:pt>
    <dgm:pt modelId="{2AF0B278-BEEE-4080-A58B-F1ACA0165923}" type="pres">
      <dgm:prSet presAssocID="{B7608612-5233-4D61-88E8-676D08B09722}" presName="composite" presStyleCnt="0"/>
      <dgm:spPr/>
      <dgm:t>
        <a:bodyPr/>
        <a:lstStyle/>
        <a:p>
          <a:endParaRPr lang="ru-RU"/>
        </a:p>
      </dgm:t>
    </dgm:pt>
    <dgm:pt modelId="{455BBF90-2CD7-46F9-B725-1D58B3CA8619}" type="pres">
      <dgm:prSet presAssocID="{B7608612-5233-4D61-88E8-676D08B09722}" presName="background" presStyleLbl="node0" presStyleIdx="0" presStyleCnt="1"/>
      <dgm:spPr/>
      <dgm:t>
        <a:bodyPr/>
        <a:lstStyle/>
        <a:p>
          <a:endParaRPr lang="ru-RU"/>
        </a:p>
      </dgm:t>
    </dgm:pt>
    <dgm:pt modelId="{81D9B7E6-87F7-4458-AFEE-69E90E3FC372}" type="pres">
      <dgm:prSet presAssocID="{B7608612-5233-4D61-88E8-676D08B09722}" presName="text" presStyleLbl="fgAcc0" presStyleIdx="0" presStyleCnt="1" custScaleX="372690" custLinFactNeighborX="-3075" custLinFactNeighborY="-597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4E5809F-4283-44C6-BB86-317EE6204206}" type="pres">
      <dgm:prSet presAssocID="{B7608612-5233-4D61-88E8-676D08B09722}" presName="hierChild2" presStyleCnt="0"/>
      <dgm:spPr/>
      <dgm:t>
        <a:bodyPr/>
        <a:lstStyle/>
        <a:p>
          <a:endParaRPr lang="ru-RU"/>
        </a:p>
      </dgm:t>
    </dgm:pt>
    <dgm:pt modelId="{227E7A96-7980-4154-ABCB-62C1092CBBB2}" type="pres">
      <dgm:prSet presAssocID="{83D1FBFF-5923-495D-A83E-E230719935A3}" presName="Name10" presStyleLbl="parChTrans1D2" presStyleIdx="0" presStyleCnt="2"/>
      <dgm:spPr/>
      <dgm:t>
        <a:bodyPr/>
        <a:lstStyle/>
        <a:p>
          <a:endParaRPr lang="ru-RU"/>
        </a:p>
      </dgm:t>
    </dgm:pt>
    <dgm:pt modelId="{CD14FCCE-9CCF-441D-95A5-94A7F7CE6C0B}" type="pres">
      <dgm:prSet presAssocID="{01FF3B92-B321-4357-8574-1654B2086486}" presName="hierRoot2" presStyleCnt="0"/>
      <dgm:spPr/>
      <dgm:t>
        <a:bodyPr/>
        <a:lstStyle/>
        <a:p>
          <a:endParaRPr lang="ru-RU"/>
        </a:p>
      </dgm:t>
    </dgm:pt>
    <dgm:pt modelId="{EE70113F-3B99-4A18-AD21-D83B8B0BB9BD}" type="pres">
      <dgm:prSet presAssocID="{01FF3B92-B321-4357-8574-1654B2086486}" presName="composite2" presStyleCnt="0"/>
      <dgm:spPr/>
      <dgm:t>
        <a:bodyPr/>
        <a:lstStyle/>
        <a:p>
          <a:endParaRPr lang="ru-RU"/>
        </a:p>
      </dgm:t>
    </dgm:pt>
    <dgm:pt modelId="{73CD5E77-0332-40C8-B1D6-322EE54A4331}" type="pres">
      <dgm:prSet presAssocID="{01FF3B92-B321-4357-8574-1654B2086486}" presName="background2" presStyleLbl="node2" presStyleIdx="0" presStyleCnt="2"/>
      <dgm:spPr/>
      <dgm:t>
        <a:bodyPr/>
        <a:lstStyle/>
        <a:p>
          <a:endParaRPr lang="ru-RU"/>
        </a:p>
      </dgm:t>
    </dgm:pt>
    <dgm:pt modelId="{AA168508-7FCA-44B5-A26C-19DB186703D9}" type="pres">
      <dgm:prSet presAssocID="{01FF3B92-B321-4357-8574-1654B2086486}" presName="text2" presStyleLbl="fgAcc2" presStyleIdx="0" presStyleCnt="2" custScaleX="300584" custScaleY="97990" custLinFactNeighborX="-4913" custLinFactNeighborY="-20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13179D-CEEE-4A5A-959E-2321E42070E5}" type="pres">
      <dgm:prSet presAssocID="{01FF3B92-B321-4357-8574-1654B2086486}" presName="hierChild3" presStyleCnt="0"/>
      <dgm:spPr/>
      <dgm:t>
        <a:bodyPr/>
        <a:lstStyle/>
        <a:p>
          <a:endParaRPr lang="ru-RU"/>
        </a:p>
      </dgm:t>
    </dgm:pt>
    <dgm:pt modelId="{58A7C923-A255-436A-8C41-236A1051774C}" type="pres">
      <dgm:prSet presAssocID="{3C709519-BCD5-4CED-92A9-BC76B5E434E2}" presName="Name17" presStyleLbl="parChTrans1D3" presStyleIdx="0" presStyleCnt="2"/>
      <dgm:spPr/>
      <dgm:t>
        <a:bodyPr/>
        <a:lstStyle/>
        <a:p>
          <a:endParaRPr lang="ru-RU"/>
        </a:p>
      </dgm:t>
    </dgm:pt>
    <dgm:pt modelId="{09FC210E-CC76-44DF-9607-0DCAE5A5E206}" type="pres">
      <dgm:prSet presAssocID="{B032D951-5D03-490B-8132-374EF2FB1AEA}" presName="hierRoot3" presStyleCnt="0"/>
      <dgm:spPr/>
      <dgm:t>
        <a:bodyPr/>
        <a:lstStyle/>
        <a:p>
          <a:endParaRPr lang="ru-RU"/>
        </a:p>
      </dgm:t>
    </dgm:pt>
    <dgm:pt modelId="{271C1C48-24E1-4FC0-9AEE-E8787886C303}" type="pres">
      <dgm:prSet presAssocID="{B032D951-5D03-490B-8132-374EF2FB1AEA}" presName="composite3" presStyleCnt="0"/>
      <dgm:spPr/>
      <dgm:t>
        <a:bodyPr/>
        <a:lstStyle/>
        <a:p>
          <a:endParaRPr lang="ru-RU"/>
        </a:p>
      </dgm:t>
    </dgm:pt>
    <dgm:pt modelId="{E62CD0C1-1D53-47DE-B1DD-8E7DDB67C680}" type="pres">
      <dgm:prSet presAssocID="{B032D951-5D03-490B-8132-374EF2FB1AEA}" presName="background3" presStyleLbl="node3" presStyleIdx="0" presStyleCnt="2"/>
      <dgm:spPr/>
      <dgm:t>
        <a:bodyPr/>
        <a:lstStyle/>
        <a:p>
          <a:endParaRPr lang="ru-RU"/>
        </a:p>
      </dgm:t>
    </dgm:pt>
    <dgm:pt modelId="{4A220796-9F37-423B-84C8-416CDD150EC8}" type="pres">
      <dgm:prSet presAssocID="{B032D951-5D03-490B-8132-374EF2FB1AEA}" presName="text3" presStyleLbl="fgAcc3" presStyleIdx="0" presStyleCnt="2" custScaleX="178093" custScaleY="250930" custLinFactNeighborX="-16698" custLinFactNeighborY="-36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DE2764-8E43-42DF-AA43-90559CCD2147}" type="pres">
      <dgm:prSet presAssocID="{B032D951-5D03-490B-8132-374EF2FB1AEA}" presName="hierChild4" presStyleCnt="0"/>
      <dgm:spPr/>
      <dgm:t>
        <a:bodyPr/>
        <a:lstStyle/>
        <a:p>
          <a:endParaRPr lang="ru-RU"/>
        </a:p>
      </dgm:t>
    </dgm:pt>
    <dgm:pt modelId="{3D22B4D3-281D-49CF-9CA1-5D2C87146A70}" type="pres">
      <dgm:prSet presAssocID="{06441B00-FD6F-4048-AE3E-12C3C2C06930}" presName="Name10" presStyleLbl="parChTrans1D2" presStyleIdx="1" presStyleCnt="2"/>
      <dgm:spPr/>
      <dgm:t>
        <a:bodyPr/>
        <a:lstStyle/>
        <a:p>
          <a:endParaRPr lang="ru-RU"/>
        </a:p>
      </dgm:t>
    </dgm:pt>
    <dgm:pt modelId="{70D34964-0AD1-43E0-8673-BBF024A3C5A7}" type="pres">
      <dgm:prSet presAssocID="{E1B18EBF-AF79-4F7F-BC9C-CA42C6CDB9E4}" presName="hierRoot2" presStyleCnt="0"/>
      <dgm:spPr/>
      <dgm:t>
        <a:bodyPr/>
        <a:lstStyle/>
        <a:p>
          <a:endParaRPr lang="ru-RU"/>
        </a:p>
      </dgm:t>
    </dgm:pt>
    <dgm:pt modelId="{609946B5-5B31-4E58-95BF-AA9CD8872338}" type="pres">
      <dgm:prSet presAssocID="{E1B18EBF-AF79-4F7F-BC9C-CA42C6CDB9E4}" presName="composite2" presStyleCnt="0"/>
      <dgm:spPr/>
      <dgm:t>
        <a:bodyPr/>
        <a:lstStyle/>
        <a:p>
          <a:endParaRPr lang="ru-RU"/>
        </a:p>
      </dgm:t>
    </dgm:pt>
    <dgm:pt modelId="{F06C6510-38CE-4480-A542-8AE6106E76FF}" type="pres">
      <dgm:prSet presAssocID="{E1B18EBF-AF79-4F7F-BC9C-CA42C6CDB9E4}" presName="background2" presStyleLbl="node2" presStyleIdx="1" presStyleCnt="2"/>
      <dgm:spPr/>
      <dgm:t>
        <a:bodyPr/>
        <a:lstStyle/>
        <a:p>
          <a:endParaRPr lang="ru-RU"/>
        </a:p>
      </dgm:t>
    </dgm:pt>
    <dgm:pt modelId="{1DE7AB08-8EB2-4DD5-9087-6DCAAB704DE8}" type="pres">
      <dgm:prSet presAssocID="{E1B18EBF-AF79-4F7F-BC9C-CA42C6CDB9E4}" presName="text2" presStyleLbl="fgAcc2" presStyleIdx="1" presStyleCnt="2" custScaleX="298820" custLinFactNeighborX="-7902" custLinFactNeighborY="-20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428D85-1745-47D7-9D4E-3CC159D00C85}" type="pres">
      <dgm:prSet presAssocID="{E1B18EBF-AF79-4F7F-BC9C-CA42C6CDB9E4}" presName="hierChild3" presStyleCnt="0"/>
      <dgm:spPr/>
      <dgm:t>
        <a:bodyPr/>
        <a:lstStyle/>
        <a:p>
          <a:endParaRPr lang="ru-RU"/>
        </a:p>
      </dgm:t>
    </dgm:pt>
    <dgm:pt modelId="{A4AD0502-E9BE-40EF-AA21-2899DCDEC8A3}" type="pres">
      <dgm:prSet presAssocID="{38EAB346-3A2C-4313-A8F7-867B94B54B3A}" presName="Name17" presStyleLbl="parChTrans1D3" presStyleIdx="1" presStyleCnt="2"/>
      <dgm:spPr/>
      <dgm:t>
        <a:bodyPr/>
        <a:lstStyle/>
        <a:p>
          <a:endParaRPr lang="ru-RU"/>
        </a:p>
      </dgm:t>
    </dgm:pt>
    <dgm:pt modelId="{008563C9-E296-407A-BAB7-5E77A428C6DE}" type="pres">
      <dgm:prSet presAssocID="{BA20E084-B8CA-4C65-A4F4-DCD0D7E12FC1}" presName="hierRoot3" presStyleCnt="0"/>
      <dgm:spPr/>
      <dgm:t>
        <a:bodyPr/>
        <a:lstStyle/>
        <a:p>
          <a:endParaRPr lang="ru-RU"/>
        </a:p>
      </dgm:t>
    </dgm:pt>
    <dgm:pt modelId="{C289CF6F-002D-4651-850B-1D544193C263}" type="pres">
      <dgm:prSet presAssocID="{BA20E084-B8CA-4C65-A4F4-DCD0D7E12FC1}" presName="composite3" presStyleCnt="0"/>
      <dgm:spPr/>
      <dgm:t>
        <a:bodyPr/>
        <a:lstStyle/>
        <a:p>
          <a:endParaRPr lang="ru-RU"/>
        </a:p>
      </dgm:t>
    </dgm:pt>
    <dgm:pt modelId="{49E8ED5D-D502-48F0-9BD1-27852FEB7359}" type="pres">
      <dgm:prSet presAssocID="{BA20E084-B8CA-4C65-A4F4-DCD0D7E12FC1}" presName="background3" presStyleLbl="node3" presStyleIdx="1" presStyleCnt="2"/>
      <dgm:spPr/>
      <dgm:t>
        <a:bodyPr/>
        <a:lstStyle/>
        <a:p>
          <a:endParaRPr lang="ru-RU"/>
        </a:p>
      </dgm:t>
    </dgm:pt>
    <dgm:pt modelId="{341D0396-DD8A-4997-8211-000A3615C15F}" type="pres">
      <dgm:prSet presAssocID="{BA20E084-B8CA-4C65-A4F4-DCD0D7E12FC1}" presName="text3" presStyleLbl="fgAcc3" presStyleIdx="1" presStyleCnt="2" custScaleX="183107" custScaleY="245602" custLinFactNeighborX="-7881" custLinFactNeighborY="-349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B1A6A4-8924-4DBF-9382-F4A5509E5783}" type="pres">
      <dgm:prSet presAssocID="{BA20E084-B8CA-4C65-A4F4-DCD0D7E12FC1}" presName="hierChild4" presStyleCnt="0"/>
      <dgm:spPr/>
      <dgm:t>
        <a:bodyPr/>
        <a:lstStyle/>
        <a:p>
          <a:endParaRPr lang="ru-RU"/>
        </a:p>
      </dgm:t>
    </dgm:pt>
  </dgm:ptLst>
  <dgm:cxnLst>
    <dgm:cxn modelId="{E0FA3FE0-1E6C-43E7-AF24-3C53ECDC2AA8}" type="presOf" srcId="{38EAB346-3A2C-4313-A8F7-867B94B54B3A}" destId="{A4AD0502-E9BE-40EF-AA21-2899DCDEC8A3}" srcOrd="0" destOrd="0" presId="urn:microsoft.com/office/officeart/2005/8/layout/hierarchy1"/>
    <dgm:cxn modelId="{137BE290-5E18-4C85-89A4-10294547D308}" type="presOf" srcId="{BA20E084-B8CA-4C65-A4F4-DCD0D7E12FC1}" destId="{341D0396-DD8A-4997-8211-000A3615C15F}" srcOrd="0" destOrd="0" presId="urn:microsoft.com/office/officeart/2005/8/layout/hierarchy1"/>
    <dgm:cxn modelId="{EB802EF4-2794-4616-AB24-163877C1F2F1}" srcId="{B7608612-5233-4D61-88E8-676D08B09722}" destId="{E1B18EBF-AF79-4F7F-BC9C-CA42C6CDB9E4}" srcOrd="1" destOrd="0" parTransId="{06441B00-FD6F-4048-AE3E-12C3C2C06930}" sibTransId="{AC9668E4-2F88-4B01-9439-9272125CDA19}"/>
    <dgm:cxn modelId="{9A7FF565-CA73-4C82-A12C-9070A554937F}" type="presOf" srcId="{E1B18EBF-AF79-4F7F-BC9C-CA42C6CDB9E4}" destId="{1DE7AB08-8EB2-4DD5-9087-6DCAAB704DE8}" srcOrd="0" destOrd="0" presId="urn:microsoft.com/office/officeart/2005/8/layout/hierarchy1"/>
    <dgm:cxn modelId="{81F01D0C-F96E-469E-ADA7-00F7850558C4}" type="presOf" srcId="{01FF3B92-B321-4357-8574-1654B2086486}" destId="{AA168508-7FCA-44B5-A26C-19DB186703D9}" srcOrd="0" destOrd="0" presId="urn:microsoft.com/office/officeart/2005/8/layout/hierarchy1"/>
    <dgm:cxn modelId="{631AB080-E5EB-43B2-B3AB-563BD8B4A123}" type="presOf" srcId="{83D1FBFF-5923-495D-A83E-E230719935A3}" destId="{227E7A96-7980-4154-ABCB-62C1092CBBB2}" srcOrd="0" destOrd="0" presId="urn:microsoft.com/office/officeart/2005/8/layout/hierarchy1"/>
    <dgm:cxn modelId="{514EA982-C3A3-4924-BF1A-0636F2173447}" srcId="{01FF3B92-B321-4357-8574-1654B2086486}" destId="{B032D951-5D03-490B-8132-374EF2FB1AEA}" srcOrd="0" destOrd="0" parTransId="{3C709519-BCD5-4CED-92A9-BC76B5E434E2}" sibTransId="{88C63D88-801E-4266-9031-DED33A0BDE0D}"/>
    <dgm:cxn modelId="{714FCF04-9212-4E9E-873E-ADAA03374079}" type="presOf" srcId="{3C709519-BCD5-4CED-92A9-BC76B5E434E2}" destId="{58A7C923-A255-436A-8C41-236A1051774C}" srcOrd="0" destOrd="0" presId="urn:microsoft.com/office/officeart/2005/8/layout/hierarchy1"/>
    <dgm:cxn modelId="{5190BF85-AFBF-4130-950D-B469504EA73A}" srcId="{9001C23F-C469-4960-99B7-7FA039840D66}" destId="{B7608612-5233-4D61-88E8-676D08B09722}" srcOrd="0" destOrd="0" parTransId="{D6A8B358-4B31-42C7-A093-A74A1D41DB30}" sibTransId="{71C7FFCA-A54F-4A02-B4A8-69DF726A818B}"/>
    <dgm:cxn modelId="{53E2C7E3-9DFF-4C99-92C0-52C634E0DA48}" type="presOf" srcId="{9001C23F-C469-4960-99B7-7FA039840D66}" destId="{F2F40DAF-D89B-4139-9C6F-15B1F8762345}" srcOrd="0" destOrd="0" presId="urn:microsoft.com/office/officeart/2005/8/layout/hierarchy1"/>
    <dgm:cxn modelId="{35D93E1B-64B9-4E2B-B13A-9769F8DA4303}" srcId="{E1B18EBF-AF79-4F7F-BC9C-CA42C6CDB9E4}" destId="{BA20E084-B8CA-4C65-A4F4-DCD0D7E12FC1}" srcOrd="0" destOrd="0" parTransId="{38EAB346-3A2C-4313-A8F7-867B94B54B3A}" sibTransId="{38C94C72-70F5-465C-B0B6-D40DE7D4678D}"/>
    <dgm:cxn modelId="{125FFE55-E740-49E6-8AF9-5262B25BA4EE}" type="presOf" srcId="{06441B00-FD6F-4048-AE3E-12C3C2C06930}" destId="{3D22B4D3-281D-49CF-9CA1-5D2C87146A70}" srcOrd="0" destOrd="0" presId="urn:microsoft.com/office/officeart/2005/8/layout/hierarchy1"/>
    <dgm:cxn modelId="{4D79263B-5566-478F-A47D-87CC16744D5C}" type="presOf" srcId="{B7608612-5233-4D61-88E8-676D08B09722}" destId="{81D9B7E6-87F7-4458-AFEE-69E90E3FC372}" srcOrd="0" destOrd="0" presId="urn:microsoft.com/office/officeart/2005/8/layout/hierarchy1"/>
    <dgm:cxn modelId="{78DF99C6-8643-4256-9D49-AF0E8D0DEE0B}" type="presOf" srcId="{B032D951-5D03-490B-8132-374EF2FB1AEA}" destId="{4A220796-9F37-423B-84C8-416CDD150EC8}" srcOrd="0" destOrd="0" presId="urn:microsoft.com/office/officeart/2005/8/layout/hierarchy1"/>
    <dgm:cxn modelId="{C6E67461-D3A6-4A37-9F88-46C676646715}" srcId="{B7608612-5233-4D61-88E8-676D08B09722}" destId="{01FF3B92-B321-4357-8574-1654B2086486}" srcOrd="0" destOrd="0" parTransId="{83D1FBFF-5923-495D-A83E-E230719935A3}" sibTransId="{44F5A972-235A-41A2-B80C-8BC87C2D8E6F}"/>
    <dgm:cxn modelId="{90987D32-D183-402B-8CF7-9ECB33FE65D0}" type="presParOf" srcId="{F2F40DAF-D89B-4139-9C6F-15B1F8762345}" destId="{8CEA1EA6-C89F-48A7-B37E-C7589D21B094}" srcOrd="0" destOrd="0" presId="urn:microsoft.com/office/officeart/2005/8/layout/hierarchy1"/>
    <dgm:cxn modelId="{0B8EADD1-E65C-4B31-9856-1F762F2314D1}" type="presParOf" srcId="{8CEA1EA6-C89F-48A7-B37E-C7589D21B094}" destId="{2AF0B278-BEEE-4080-A58B-F1ACA0165923}" srcOrd="0" destOrd="0" presId="urn:microsoft.com/office/officeart/2005/8/layout/hierarchy1"/>
    <dgm:cxn modelId="{C18AAE08-0C78-480E-9986-8D09612C0A81}" type="presParOf" srcId="{2AF0B278-BEEE-4080-A58B-F1ACA0165923}" destId="{455BBF90-2CD7-46F9-B725-1D58B3CA8619}" srcOrd="0" destOrd="0" presId="urn:microsoft.com/office/officeart/2005/8/layout/hierarchy1"/>
    <dgm:cxn modelId="{B01357F1-90CD-4283-BB16-FDCEB2C7BC42}" type="presParOf" srcId="{2AF0B278-BEEE-4080-A58B-F1ACA0165923}" destId="{81D9B7E6-87F7-4458-AFEE-69E90E3FC372}" srcOrd="1" destOrd="0" presId="urn:microsoft.com/office/officeart/2005/8/layout/hierarchy1"/>
    <dgm:cxn modelId="{1CC7E6CE-2054-440A-A6AF-D44D75ED88B2}" type="presParOf" srcId="{8CEA1EA6-C89F-48A7-B37E-C7589D21B094}" destId="{D4E5809F-4283-44C6-BB86-317EE6204206}" srcOrd="1" destOrd="0" presId="urn:microsoft.com/office/officeart/2005/8/layout/hierarchy1"/>
    <dgm:cxn modelId="{A4333FCF-F768-4919-AF28-B71882B360FE}" type="presParOf" srcId="{D4E5809F-4283-44C6-BB86-317EE6204206}" destId="{227E7A96-7980-4154-ABCB-62C1092CBBB2}" srcOrd="0" destOrd="0" presId="urn:microsoft.com/office/officeart/2005/8/layout/hierarchy1"/>
    <dgm:cxn modelId="{F2F65787-2D32-4AC7-9D2F-7C79D607E78D}" type="presParOf" srcId="{D4E5809F-4283-44C6-BB86-317EE6204206}" destId="{CD14FCCE-9CCF-441D-95A5-94A7F7CE6C0B}" srcOrd="1" destOrd="0" presId="urn:microsoft.com/office/officeart/2005/8/layout/hierarchy1"/>
    <dgm:cxn modelId="{18436F60-C7F2-4F92-9115-29413E74DF29}" type="presParOf" srcId="{CD14FCCE-9CCF-441D-95A5-94A7F7CE6C0B}" destId="{EE70113F-3B99-4A18-AD21-D83B8B0BB9BD}" srcOrd="0" destOrd="0" presId="urn:microsoft.com/office/officeart/2005/8/layout/hierarchy1"/>
    <dgm:cxn modelId="{FFF15AF3-DDE3-473A-B5A1-E6C60EA8B9B6}" type="presParOf" srcId="{EE70113F-3B99-4A18-AD21-D83B8B0BB9BD}" destId="{73CD5E77-0332-40C8-B1D6-322EE54A4331}" srcOrd="0" destOrd="0" presId="urn:microsoft.com/office/officeart/2005/8/layout/hierarchy1"/>
    <dgm:cxn modelId="{172E923B-72F2-480D-AAAB-54118523C433}" type="presParOf" srcId="{EE70113F-3B99-4A18-AD21-D83B8B0BB9BD}" destId="{AA168508-7FCA-44B5-A26C-19DB186703D9}" srcOrd="1" destOrd="0" presId="urn:microsoft.com/office/officeart/2005/8/layout/hierarchy1"/>
    <dgm:cxn modelId="{3849E844-FF63-4FEB-835D-6FAF5800AF3D}" type="presParOf" srcId="{CD14FCCE-9CCF-441D-95A5-94A7F7CE6C0B}" destId="{1213179D-CEEE-4A5A-959E-2321E42070E5}" srcOrd="1" destOrd="0" presId="urn:microsoft.com/office/officeart/2005/8/layout/hierarchy1"/>
    <dgm:cxn modelId="{BF291116-3EF9-44C8-8493-9662512B0BBF}" type="presParOf" srcId="{1213179D-CEEE-4A5A-959E-2321E42070E5}" destId="{58A7C923-A255-436A-8C41-236A1051774C}" srcOrd="0" destOrd="0" presId="urn:microsoft.com/office/officeart/2005/8/layout/hierarchy1"/>
    <dgm:cxn modelId="{8F73C820-1467-4DFC-B2A9-AC2ABD3A4611}" type="presParOf" srcId="{1213179D-CEEE-4A5A-959E-2321E42070E5}" destId="{09FC210E-CC76-44DF-9607-0DCAE5A5E206}" srcOrd="1" destOrd="0" presId="urn:microsoft.com/office/officeart/2005/8/layout/hierarchy1"/>
    <dgm:cxn modelId="{1397311F-3FA9-463D-977D-F364197EB37D}" type="presParOf" srcId="{09FC210E-CC76-44DF-9607-0DCAE5A5E206}" destId="{271C1C48-24E1-4FC0-9AEE-E8787886C303}" srcOrd="0" destOrd="0" presId="urn:microsoft.com/office/officeart/2005/8/layout/hierarchy1"/>
    <dgm:cxn modelId="{BB006254-F763-446E-B448-32146BAE56CD}" type="presParOf" srcId="{271C1C48-24E1-4FC0-9AEE-E8787886C303}" destId="{E62CD0C1-1D53-47DE-B1DD-8E7DDB67C680}" srcOrd="0" destOrd="0" presId="urn:microsoft.com/office/officeart/2005/8/layout/hierarchy1"/>
    <dgm:cxn modelId="{9F4FAEB7-D29B-47E8-999E-74AB87D1DB0C}" type="presParOf" srcId="{271C1C48-24E1-4FC0-9AEE-E8787886C303}" destId="{4A220796-9F37-423B-84C8-416CDD150EC8}" srcOrd="1" destOrd="0" presId="urn:microsoft.com/office/officeart/2005/8/layout/hierarchy1"/>
    <dgm:cxn modelId="{86586252-2D62-4836-9E8D-0E8AC3DD7CE7}" type="presParOf" srcId="{09FC210E-CC76-44DF-9607-0DCAE5A5E206}" destId="{F6DE2764-8E43-42DF-AA43-90559CCD2147}" srcOrd="1" destOrd="0" presId="urn:microsoft.com/office/officeart/2005/8/layout/hierarchy1"/>
    <dgm:cxn modelId="{9B9ED516-957C-4EC7-A94F-AE8A743250CD}" type="presParOf" srcId="{D4E5809F-4283-44C6-BB86-317EE6204206}" destId="{3D22B4D3-281D-49CF-9CA1-5D2C87146A70}" srcOrd="2" destOrd="0" presId="urn:microsoft.com/office/officeart/2005/8/layout/hierarchy1"/>
    <dgm:cxn modelId="{10A7FBA6-3387-4FC6-B9EA-10AA9409095D}" type="presParOf" srcId="{D4E5809F-4283-44C6-BB86-317EE6204206}" destId="{70D34964-0AD1-43E0-8673-BBF024A3C5A7}" srcOrd="3" destOrd="0" presId="urn:microsoft.com/office/officeart/2005/8/layout/hierarchy1"/>
    <dgm:cxn modelId="{FAD67148-B125-4F2B-87E2-9FCC18A14AA9}" type="presParOf" srcId="{70D34964-0AD1-43E0-8673-BBF024A3C5A7}" destId="{609946B5-5B31-4E58-95BF-AA9CD8872338}" srcOrd="0" destOrd="0" presId="urn:microsoft.com/office/officeart/2005/8/layout/hierarchy1"/>
    <dgm:cxn modelId="{5B27A8A4-80B9-43C2-B2AE-9295989796F8}" type="presParOf" srcId="{609946B5-5B31-4E58-95BF-AA9CD8872338}" destId="{F06C6510-38CE-4480-A542-8AE6106E76FF}" srcOrd="0" destOrd="0" presId="urn:microsoft.com/office/officeart/2005/8/layout/hierarchy1"/>
    <dgm:cxn modelId="{829DFE80-ACF3-4666-8E5C-E7B0F06E515F}" type="presParOf" srcId="{609946B5-5B31-4E58-95BF-AA9CD8872338}" destId="{1DE7AB08-8EB2-4DD5-9087-6DCAAB704DE8}" srcOrd="1" destOrd="0" presId="urn:microsoft.com/office/officeart/2005/8/layout/hierarchy1"/>
    <dgm:cxn modelId="{3389B4A1-8140-44C9-A32A-B638246CBE30}" type="presParOf" srcId="{70D34964-0AD1-43E0-8673-BBF024A3C5A7}" destId="{C1428D85-1745-47D7-9D4E-3CC159D00C85}" srcOrd="1" destOrd="0" presId="urn:microsoft.com/office/officeart/2005/8/layout/hierarchy1"/>
    <dgm:cxn modelId="{E4C05F8F-5E5E-4BD5-AA83-3D55ED855E43}" type="presParOf" srcId="{C1428D85-1745-47D7-9D4E-3CC159D00C85}" destId="{A4AD0502-E9BE-40EF-AA21-2899DCDEC8A3}" srcOrd="0" destOrd="0" presId="urn:microsoft.com/office/officeart/2005/8/layout/hierarchy1"/>
    <dgm:cxn modelId="{D88AB635-A02A-4457-9E98-27B8B0386EF2}" type="presParOf" srcId="{C1428D85-1745-47D7-9D4E-3CC159D00C85}" destId="{008563C9-E296-407A-BAB7-5E77A428C6DE}" srcOrd="1" destOrd="0" presId="urn:microsoft.com/office/officeart/2005/8/layout/hierarchy1"/>
    <dgm:cxn modelId="{D190DAA2-BEC2-4552-B2BE-4D58333D7437}" type="presParOf" srcId="{008563C9-E296-407A-BAB7-5E77A428C6DE}" destId="{C289CF6F-002D-4651-850B-1D544193C263}" srcOrd="0" destOrd="0" presId="urn:microsoft.com/office/officeart/2005/8/layout/hierarchy1"/>
    <dgm:cxn modelId="{3405D908-271B-474A-8F42-270E2A26FB72}" type="presParOf" srcId="{C289CF6F-002D-4651-850B-1D544193C263}" destId="{49E8ED5D-D502-48F0-9BD1-27852FEB7359}" srcOrd="0" destOrd="0" presId="urn:microsoft.com/office/officeart/2005/8/layout/hierarchy1"/>
    <dgm:cxn modelId="{998583A6-B98A-48B2-BB22-3C51DC1ED3CE}" type="presParOf" srcId="{C289CF6F-002D-4651-850B-1D544193C263}" destId="{341D0396-DD8A-4997-8211-000A3615C15F}" srcOrd="1" destOrd="0" presId="urn:microsoft.com/office/officeart/2005/8/layout/hierarchy1"/>
    <dgm:cxn modelId="{D9EAEB13-4F05-4FEE-A8DE-FA5B196EDC68}" type="presParOf" srcId="{008563C9-E296-407A-BAB7-5E77A428C6DE}" destId="{0EB1A6A4-8924-4DBF-9382-F4A5509E578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001C23F-C469-4960-99B7-7FA039840D66}" type="doc">
      <dgm:prSet loTypeId="urn:microsoft.com/office/officeart/2005/8/layout/hierarchy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>
      <mc:Choice xmlns:a14="http://schemas.microsoft.com/office/drawing/2010/main" Requires="a14">
        <dgm:pt modelId="{B7608612-5233-4D61-88E8-676D08B09722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𝒍𝒐𝒈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𝒇</m:t>
                        </m:r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lang="en-US" b="1" i="1" smtClean="0">
                        <a:latin typeface="Cambria Math"/>
                      </a:rPr>
                      <m:t>&gt;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𝒍𝒐𝒈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𝒈</m:t>
                        </m:r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m:oMathPara>
              </a14:m>
              <a:endParaRPr lang="ru-RU" b="1" i="1" dirty="0"/>
            </a:p>
          </dgm:t>
        </dgm:pt>
      </mc:Choice>
      <mc:Fallback>
        <dgm:pt modelId="{B7608612-5233-4D61-88E8-676D08B09722}">
          <dgm:prSet phldrT="[Текст]"/>
          <dgm:spPr/>
          <dgm:t>
            <a:bodyPr/>
            <a:lstStyle/>
            <a:p>
              <a:pPr/>
              <a:r>
                <a:rPr lang="en-US" b="1" i="0" smtClean="0">
                  <a:latin typeface="Cambria Math"/>
                </a:rPr>
                <a:t>〖𝒍𝒐𝒈〗_𝒂</a:t>
              </a:r>
              <a:r>
                <a:rPr lang="en-US" b="1" i="0" smtClean="0">
                  <a:latin typeface="Cambria Math"/>
                </a:rPr>
                <a:t>⁡〖</a:t>
              </a:r>
              <a:r>
                <a:rPr lang="en-US" b="1" i="0" smtClean="0">
                  <a:latin typeface="Cambria Math"/>
                </a:rPr>
                <a:t>𝒇(𝒙)</a:t>
              </a:r>
              <a:r>
                <a:rPr lang="en-US" b="1" i="0" smtClean="0">
                  <a:latin typeface="Cambria Math"/>
                </a:rPr>
                <a:t>〗</a:t>
              </a:r>
              <a:r>
                <a:rPr lang="en-US" b="1" i="0" smtClean="0">
                  <a:latin typeface="Cambria Math"/>
                </a:rPr>
                <a:t>&gt;〖𝒍𝒐𝒈〗_𝒂⁡〖𝒈(𝒙)〗</a:t>
              </a:r>
              <a:endParaRPr lang="ru-RU" b="1" i="1" dirty="0"/>
            </a:p>
          </dgm:t>
        </dgm:pt>
      </mc:Fallback>
    </mc:AlternateContent>
    <dgm:pt modelId="{D6A8B358-4B31-42C7-A093-A74A1D41DB30}" type="parTrans" cxnId="{5190BF85-AFBF-4130-950D-B469504EA73A}">
      <dgm:prSet/>
      <dgm:spPr/>
      <dgm:t>
        <a:bodyPr/>
        <a:lstStyle/>
        <a:p>
          <a:endParaRPr lang="ru-RU"/>
        </a:p>
      </dgm:t>
    </dgm:pt>
    <dgm:pt modelId="{71C7FFCA-A54F-4A02-B4A8-69DF726A818B}" type="sibTrans" cxnId="{5190BF85-AFBF-4130-950D-B469504EA73A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>
      <mc:Choice xmlns:a14="http://schemas.microsoft.com/office/drawing/2010/main" Requires="a14">
        <dgm:pt modelId="{01FF3B92-B321-4357-8574-1654B2086486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𝒂</m:t>
                    </m:r>
                    <m:r>
                      <a:rPr lang="en-US" b="1" i="1" smtClean="0">
                        <a:latin typeface="Cambria Math"/>
                      </a:rPr>
                      <m:t>&gt;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m:oMathPara>
              </a14:m>
              <a:endParaRPr lang="ru-RU" b="1" dirty="0"/>
            </a:p>
          </dgm:t>
        </dgm:pt>
      </mc:Choice>
      <mc:Fallback>
        <dgm:pt modelId="{01FF3B92-B321-4357-8574-1654B2086486}">
          <dgm:prSet phldrT="[Текст]"/>
          <dgm:spPr/>
          <dgm:t>
            <a:bodyPr/>
            <a:lstStyle/>
            <a:p>
              <a:pPr/>
              <a:r>
                <a:rPr lang="en-US" b="1" i="0" smtClean="0">
                  <a:latin typeface="Cambria Math"/>
                </a:rPr>
                <a:t>𝒂&gt;𝟏</a:t>
              </a:r>
              <a:endParaRPr lang="ru-RU" b="1" dirty="0"/>
            </a:p>
          </dgm:t>
        </dgm:pt>
      </mc:Fallback>
    </mc:AlternateContent>
    <dgm:pt modelId="{83D1FBFF-5923-495D-A83E-E230719935A3}" type="parTrans" cxnId="{C6E67461-D3A6-4A37-9F88-46C676646715}">
      <dgm:prSet/>
      <dgm:spPr/>
      <dgm:t>
        <a:bodyPr/>
        <a:lstStyle/>
        <a:p>
          <a:endParaRPr lang="ru-RU"/>
        </a:p>
      </dgm:t>
    </dgm:pt>
    <dgm:pt modelId="{44F5A972-235A-41A2-B80C-8BC87C2D8E6F}" type="sibTrans" cxnId="{C6E67461-D3A6-4A37-9F88-46C676646715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>
      <mc:Choice xmlns:a14="http://schemas.microsoft.com/office/drawing/2010/main" Requires="a14">
        <dgm:pt modelId="{B032D951-5D03-490B-8132-374EF2FB1AEA}">
          <dgm:prSet phldrT="[Текст]"/>
          <dgm:spPr/>
          <dgm:t>
            <a:bodyPr lIns="108000" tIns="396000" anchor="ctr" anchorCtr="1"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b="1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</m:d>
                            <m:r>
                              <a:rPr lang="en-US" b="1" i="1" smtClean="0">
                                <a:latin typeface="Cambria Math"/>
                              </a:rPr>
                              <m:t>&gt;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𝟎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      </m:t>
                            </m:r>
                          </m:e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𝒈</m:t>
                            </m:r>
                            <m:d>
                              <m:d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</m:d>
                            <m:r>
                              <a:rPr lang="en-US" b="1" i="1" smtClean="0">
                                <a:latin typeface="Cambria Math"/>
                              </a:rPr>
                              <m:t>&gt;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𝟎</m:t>
                            </m:r>
                            <m:r>
                              <a:rPr lang="en-US" b="1" i="0" smtClean="0">
                                <a:latin typeface="Cambria Math"/>
                              </a:rPr>
                              <m:t>      </m:t>
                            </m:r>
                          </m:e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</m:d>
                            <m:r>
                              <a:rPr lang="en-US" b="1" i="1" smtClean="0">
                                <a:latin typeface="Cambria Math"/>
                              </a:rPr>
                              <m:t>&gt;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𝒈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)</m:t>
                            </m:r>
                          </m:e>
                        </m:eqArr>
                      </m:e>
                    </m:d>
                  </m:oMath>
                </m:oMathPara>
              </a14:m>
              <a:endParaRPr lang="ru-RU" b="1" i="0" dirty="0"/>
            </a:p>
          </dgm:t>
        </dgm:pt>
      </mc:Choice>
      <mc:Fallback>
        <dgm:pt modelId="{B032D951-5D03-490B-8132-374EF2FB1AEA}">
          <dgm:prSet phldrT="[Текст]"/>
          <dgm:spPr/>
          <dgm:t>
            <a:bodyPr lIns="108000" tIns="396000" anchor="ctr" anchorCtr="1"/>
            <a:lstStyle/>
            <a:p>
              <a:pPr/>
              <a:r>
                <a:rPr lang="ru-RU" b="1" i="0" smtClean="0">
                  <a:latin typeface="Cambria Math"/>
                </a:rPr>
                <a:t>{█(</a:t>
              </a:r>
              <a:r>
                <a:rPr lang="en-US" b="1" i="0" smtClean="0">
                  <a:latin typeface="Cambria Math"/>
                </a:rPr>
                <a:t>𝒇(𝒙)&gt;𝟎      @𝒈(𝒙)&gt;𝟎      @𝒇(𝒙)&gt;𝒈(𝒙))┤</a:t>
              </a:r>
              <a:endParaRPr lang="ru-RU" b="1" i="0" dirty="0"/>
            </a:p>
          </dgm:t>
        </dgm:pt>
      </mc:Fallback>
    </mc:AlternateContent>
    <dgm:pt modelId="{3C709519-BCD5-4CED-92A9-BC76B5E434E2}" type="parTrans" cxnId="{514EA982-C3A3-4924-BF1A-0636F2173447}">
      <dgm:prSet/>
      <dgm:spPr/>
      <dgm:t>
        <a:bodyPr/>
        <a:lstStyle/>
        <a:p>
          <a:endParaRPr lang="ru-RU"/>
        </a:p>
      </dgm:t>
    </dgm:pt>
    <dgm:pt modelId="{88C63D88-801E-4266-9031-DED33A0BDE0D}" type="sibTrans" cxnId="{514EA982-C3A3-4924-BF1A-0636F2173447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>
      <mc:Choice xmlns:a14="http://schemas.microsoft.com/office/drawing/2010/main" Requires="a14">
        <dgm:pt modelId="{E1B18EBF-AF79-4F7F-BC9C-CA42C6CDB9E4}">
          <dgm:prSet phldrT="[Текст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𝟎</m:t>
                    </m:r>
                    <m:r>
                      <a:rPr lang="en-US" b="1" i="1" smtClean="0">
                        <a:latin typeface="Cambria Math"/>
                      </a:rPr>
                      <m:t>&lt;</m:t>
                    </m:r>
                    <m:r>
                      <a:rPr lang="en-US" b="1" i="1" smtClean="0">
                        <a:latin typeface="Cambria Math"/>
                      </a:rPr>
                      <m:t>𝒂</m:t>
                    </m:r>
                    <m:r>
                      <a:rPr lang="en-US" b="1" i="1" smtClean="0">
                        <a:latin typeface="Cambria Math"/>
                      </a:rPr>
                      <m:t>&lt;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m:oMathPara>
              </a14:m>
              <a:endParaRPr lang="ru-RU" b="1" dirty="0"/>
            </a:p>
          </dgm:t>
        </dgm:pt>
      </mc:Choice>
      <mc:Fallback>
        <dgm:pt modelId="{E1B18EBF-AF79-4F7F-BC9C-CA42C6CDB9E4}">
          <dgm:prSet phldrT="[Текст]"/>
          <dgm:spPr/>
          <dgm:t>
            <a:bodyPr/>
            <a:lstStyle/>
            <a:p>
              <a:pPr/>
              <a:r>
                <a:rPr lang="en-US" b="1" i="0" smtClean="0">
                  <a:latin typeface="Cambria Math"/>
                </a:rPr>
                <a:t>𝟎&lt;𝒂&lt;𝟏</a:t>
              </a:r>
              <a:endParaRPr lang="ru-RU" b="1" dirty="0"/>
            </a:p>
          </dgm:t>
        </dgm:pt>
      </mc:Fallback>
    </mc:AlternateContent>
    <dgm:pt modelId="{06441B00-FD6F-4048-AE3E-12C3C2C06930}" type="parTrans" cxnId="{EB802EF4-2794-4616-AB24-163877C1F2F1}">
      <dgm:prSet/>
      <dgm:spPr/>
      <dgm:t>
        <a:bodyPr/>
        <a:lstStyle/>
        <a:p>
          <a:endParaRPr lang="ru-RU"/>
        </a:p>
      </dgm:t>
    </dgm:pt>
    <dgm:pt modelId="{AC9668E4-2F88-4B01-9439-9272125CDA19}" type="sibTrans" cxnId="{EB802EF4-2794-4616-AB24-163877C1F2F1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>
      <mc:Choice xmlns:a14="http://schemas.microsoft.com/office/drawing/2010/main" Requires="a14">
        <dgm:pt modelId="{BA20E084-B8CA-4C65-A4F4-DCD0D7E12FC1}">
          <dgm:prSet phldrT="[Текст]"/>
          <dgm:spPr/>
          <dgm:t>
            <a:bodyPr tIns="396000"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b="1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</m:d>
                            <m:r>
                              <a:rPr lang="en-US" b="1" i="1" smtClean="0">
                                <a:latin typeface="Cambria Math"/>
                              </a:rPr>
                              <m:t>&gt;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𝟎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      </m:t>
                            </m:r>
                          </m:e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𝒈</m:t>
                            </m:r>
                            <m:d>
                              <m:d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</m:d>
                            <m:r>
                              <a:rPr lang="en-US" b="1" i="1" smtClean="0">
                                <a:latin typeface="Cambria Math"/>
                              </a:rPr>
                              <m:t>&gt;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𝟎</m:t>
                            </m:r>
                            <m:r>
                              <a:rPr lang="en-US" b="1" i="0" smtClean="0">
                                <a:latin typeface="Cambria Math"/>
                              </a:rPr>
                              <m:t>      </m:t>
                            </m:r>
                          </m:e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</m:d>
                            <m:r>
                              <a:rPr lang="en-US" b="1" i="1" smtClean="0">
                                <a:latin typeface="Cambria Math"/>
                              </a:rPr>
                              <m:t>&lt;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𝒈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)</m:t>
                            </m:r>
                          </m:e>
                        </m:eqArr>
                      </m:e>
                    </m:d>
                  </m:oMath>
                </m:oMathPara>
              </a14:m>
              <a:endParaRPr lang="ru-RU" b="1" dirty="0"/>
            </a:p>
          </dgm:t>
        </dgm:pt>
      </mc:Choice>
      <mc:Fallback>
        <dgm:pt modelId="{BA20E084-B8CA-4C65-A4F4-DCD0D7E12FC1}">
          <dgm:prSet phldrT="[Текст]"/>
          <dgm:spPr/>
          <dgm:t>
            <a:bodyPr tIns="396000"/>
            <a:lstStyle/>
            <a:p>
              <a:pPr/>
              <a:r>
                <a:rPr lang="ru-RU" b="1" i="0" smtClean="0">
                  <a:latin typeface="Cambria Math"/>
                </a:rPr>
                <a:t>{█(</a:t>
              </a:r>
              <a:r>
                <a:rPr lang="en-US" b="1" i="0" smtClean="0">
                  <a:latin typeface="Cambria Math"/>
                </a:rPr>
                <a:t>𝒇(𝒙)&gt;𝟎      @𝒈(𝒙)&gt;𝟎      @𝒇(𝒙)&lt;𝒈(𝒙))┤</a:t>
              </a:r>
              <a:endParaRPr lang="ru-RU" b="1" dirty="0"/>
            </a:p>
          </dgm:t>
        </dgm:pt>
      </mc:Fallback>
    </mc:AlternateContent>
    <dgm:pt modelId="{38EAB346-3A2C-4313-A8F7-867B94B54B3A}" type="parTrans" cxnId="{35D93E1B-64B9-4E2B-B13A-9769F8DA4303}">
      <dgm:prSet/>
      <dgm:spPr/>
      <dgm:t>
        <a:bodyPr/>
        <a:lstStyle/>
        <a:p>
          <a:endParaRPr lang="ru-RU"/>
        </a:p>
      </dgm:t>
    </dgm:pt>
    <dgm:pt modelId="{38C94C72-70F5-465C-B0B6-D40DE7D4678D}" type="sibTrans" cxnId="{35D93E1B-64B9-4E2B-B13A-9769F8DA4303}">
      <dgm:prSet/>
      <dgm:spPr/>
      <dgm:t>
        <a:bodyPr/>
        <a:lstStyle/>
        <a:p>
          <a:endParaRPr lang="ru-RU"/>
        </a:p>
      </dgm:t>
    </dgm:pt>
    <dgm:pt modelId="{F2F40DAF-D89B-4139-9C6F-15B1F8762345}" type="pres">
      <dgm:prSet presAssocID="{9001C23F-C469-4960-99B7-7FA039840D6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CEA1EA6-C89F-48A7-B37E-C7589D21B094}" type="pres">
      <dgm:prSet presAssocID="{B7608612-5233-4D61-88E8-676D08B09722}" presName="hierRoot1" presStyleCnt="0"/>
      <dgm:spPr/>
      <dgm:t>
        <a:bodyPr/>
        <a:lstStyle/>
        <a:p>
          <a:endParaRPr lang="ru-RU"/>
        </a:p>
      </dgm:t>
    </dgm:pt>
    <dgm:pt modelId="{2AF0B278-BEEE-4080-A58B-F1ACA0165923}" type="pres">
      <dgm:prSet presAssocID="{B7608612-5233-4D61-88E8-676D08B09722}" presName="composite" presStyleCnt="0"/>
      <dgm:spPr/>
      <dgm:t>
        <a:bodyPr/>
        <a:lstStyle/>
        <a:p>
          <a:endParaRPr lang="ru-RU"/>
        </a:p>
      </dgm:t>
    </dgm:pt>
    <dgm:pt modelId="{455BBF90-2CD7-46F9-B725-1D58B3CA8619}" type="pres">
      <dgm:prSet presAssocID="{B7608612-5233-4D61-88E8-676D08B09722}" presName="background" presStyleLbl="node0" presStyleIdx="0" presStyleCnt="1"/>
      <dgm:spPr/>
      <dgm:t>
        <a:bodyPr/>
        <a:lstStyle/>
        <a:p>
          <a:endParaRPr lang="ru-RU"/>
        </a:p>
      </dgm:t>
    </dgm:pt>
    <dgm:pt modelId="{81D9B7E6-87F7-4458-AFEE-69E90E3FC372}" type="pres">
      <dgm:prSet presAssocID="{B7608612-5233-4D61-88E8-676D08B09722}" presName="text" presStyleLbl="fgAcc0" presStyleIdx="0" presStyleCnt="1" custScaleX="372690" custLinFactNeighborX="-3075" custLinFactNeighborY="-597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4E5809F-4283-44C6-BB86-317EE6204206}" type="pres">
      <dgm:prSet presAssocID="{B7608612-5233-4D61-88E8-676D08B09722}" presName="hierChild2" presStyleCnt="0"/>
      <dgm:spPr/>
      <dgm:t>
        <a:bodyPr/>
        <a:lstStyle/>
        <a:p>
          <a:endParaRPr lang="ru-RU"/>
        </a:p>
      </dgm:t>
    </dgm:pt>
    <dgm:pt modelId="{227E7A96-7980-4154-ABCB-62C1092CBBB2}" type="pres">
      <dgm:prSet presAssocID="{83D1FBFF-5923-495D-A83E-E230719935A3}" presName="Name10" presStyleLbl="parChTrans1D2" presStyleIdx="0" presStyleCnt="2"/>
      <dgm:spPr/>
      <dgm:t>
        <a:bodyPr/>
        <a:lstStyle/>
        <a:p>
          <a:endParaRPr lang="ru-RU"/>
        </a:p>
      </dgm:t>
    </dgm:pt>
    <dgm:pt modelId="{CD14FCCE-9CCF-441D-95A5-94A7F7CE6C0B}" type="pres">
      <dgm:prSet presAssocID="{01FF3B92-B321-4357-8574-1654B2086486}" presName="hierRoot2" presStyleCnt="0"/>
      <dgm:spPr/>
      <dgm:t>
        <a:bodyPr/>
        <a:lstStyle/>
        <a:p>
          <a:endParaRPr lang="ru-RU"/>
        </a:p>
      </dgm:t>
    </dgm:pt>
    <dgm:pt modelId="{EE70113F-3B99-4A18-AD21-D83B8B0BB9BD}" type="pres">
      <dgm:prSet presAssocID="{01FF3B92-B321-4357-8574-1654B2086486}" presName="composite2" presStyleCnt="0"/>
      <dgm:spPr/>
      <dgm:t>
        <a:bodyPr/>
        <a:lstStyle/>
        <a:p>
          <a:endParaRPr lang="ru-RU"/>
        </a:p>
      </dgm:t>
    </dgm:pt>
    <dgm:pt modelId="{73CD5E77-0332-40C8-B1D6-322EE54A4331}" type="pres">
      <dgm:prSet presAssocID="{01FF3B92-B321-4357-8574-1654B2086486}" presName="background2" presStyleLbl="node2" presStyleIdx="0" presStyleCnt="2"/>
      <dgm:spPr/>
      <dgm:t>
        <a:bodyPr/>
        <a:lstStyle/>
        <a:p>
          <a:endParaRPr lang="ru-RU"/>
        </a:p>
      </dgm:t>
    </dgm:pt>
    <dgm:pt modelId="{AA168508-7FCA-44B5-A26C-19DB186703D9}" type="pres">
      <dgm:prSet presAssocID="{01FF3B92-B321-4357-8574-1654B2086486}" presName="text2" presStyleLbl="fgAcc2" presStyleIdx="0" presStyleCnt="2" custScaleX="300584" custScaleY="97990" custLinFactNeighborX="-4913" custLinFactNeighborY="-20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13179D-CEEE-4A5A-959E-2321E42070E5}" type="pres">
      <dgm:prSet presAssocID="{01FF3B92-B321-4357-8574-1654B2086486}" presName="hierChild3" presStyleCnt="0"/>
      <dgm:spPr/>
      <dgm:t>
        <a:bodyPr/>
        <a:lstStyle/>
        <a:p>
          <a:endParaRPr lang="ru-RU"/>
        </a:p>
      </dgm:t>
    </dgm:pt>
    <dgm:pt modelId="{58A7C923-A255-436A-8C41-236A1051774C}" type="pres">
      <dgm:prSet presAssocID="{3C709519-BCD5-4CED-92A9-BC76B5E434E2}" presName="Name17" presStyleLbl="parChTrans1D3" presStyleIdx="0" presStyleCnt="2"/>
      <dgm:spPr/>
      <dgm:t>
        <a:bodyPr/>
        <a:lstStyle/>
        <a:p>
          <a:endParaRPr lang="ru-RU"/>
        </a:p>
      </dgm:t>
    </dgm:pt>
    <dgm:pt modelId="{09FC210E-CC76-44DF-9607-0DCAE5A5E206}" type="pres">
      <dgm:prSet presAssocID="{B032D951-5D03-490B-8132-374EF2FB1AEA}" presName="hierRoot3" presStyleCnt="0"/>
      <dgm:spPr/>
      <dgm:t>
        <a:bodyPr/>
        <a:lstStyle/>
        <a:p>
          <a:endParaRPr lang="ru-RU"/>
        </a:p>
      </dgm:t>
    </dgm:pt>
    <dgm:pt modelId="{271C1C48-24E1-4FC0-9AEE-E8787886C303}" type="pres">
      <dgm:prSet presAssocID="{B032D951-5D03-490B-8132-374EF2FB1AEA}" presName="composite3" presStyleCnt="0"/>
      <dgm:spPr/>
      <dgm:t>
        <a:bodyPr/>
        <a:lstStyle/>
        <a:p>
          <a:endParaRPr lang="ru-RU"/>
        </a:p>
      </dgm:t>
    </dgm:pt>
    <dgm:pt modelId="{E62CD0C1-1D53-47DE-B1DD-8E7DDB67C680}" type="pres">
      <dgm:prSet presAssocID="{B032D951-5D03-490B-8132-374EF2FB1AEA}" presName="background3" presStyleLbl="node3" presStyleIdx="0" presStyleCnt="2"/>
      <dgm:spPr/>
      <dgm:t>
        <a:bodyPr/>
        <a:lstStyle/>
        <a:p>
          <a:endParaRPr lang="ru-RU"/>
        </a:p>
      </dgm:t>
    </dgm:pt>
    <dgm:pt modelId="{4A220796-9F37-423B-84C8-416CDD150EC8}" type="pres">
      <dgm:prSet presAssocID="{B032D951-5D03-490B-8132-374EF2FB1AEA}" presName="text3" presStyleLbl="fgAcc3" presStyleIdx="0" presStyleCnt="2" custScaleX="178093" custScaleY="250930" custLinFactNeighborX="-16698" custLinFactNeighborY="-36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DE2764-8E43-42DF-AA43-90559CCD2147}" type="pres">
      <dgm:prSet presAssocID="{B032D951-5D03-490B-8132-374EF2FB1AEA}" presName="hierChild4" presStyleCnt="0"/>
      <dgm:spPr/>
      <dgm:t>
        <a:bodyPr/>
        <a:lstStyle/>
        <a:p>
          <a:endParaRPr lang="ru-RU"/>
        </a:p>
      </dgm:t>
    </dgm:pt>
    <dgm:pt modelId="{3D22B4D3-281D-49CF-9CA1-5D2C87146A70}" type="pres">
      <dgm:prSet presAssocID="{06441B00-FD6F-4048-AE3E-12C3C2C06930}" presName="Name10" presStyleLbl="parChTrans1D2" presStyleIdx="1" presStyleCnt="2"/>
      <dgm:spPr/>
      <dgm:t>
        <a:bodyPr/>
        <a:lstStyle/>
        <a:p>
          <a:endParaRPr lang="ru-RU"/>
        </a:p>
      </dgm:t>
    </dgm:pt>
    <dgm:pt modelId="{70D34964-0AD1-43E0-8673-BBF024A3C5A7}" type="pres">
      <dgm:prSet presAssocID="{E1B18EBF-AF79-4F7F-BC9C-CA42C6CDB9E4}" presName="hierRoot2" presStyleCnt="0"/>
      <dgm:spPr/>
      <dgm:t>
        <a:bodyPr/>
        <a:lstStyle/>
        <a:p>
          <a:endParaRPr lang="ru-RU"/>
        </a:p>
      </dgm:t>
    </dgm:pt>
    <dgm:pt modelId="{609946B5-5B31-4E58-95BF-AA9CD8872338}" type="pres">
      <dgm:prSet presAssocID="{E1B18EBF-AF79-4F7F-BC9C-CA42C6CDB9E4}" presName="composite2" presStyleCnt="0"/>
      <dgm:spPr/>
      <dgm:t>
        <a:bodyPr/>
        <a:lstStyle/>
        <a:p>
          <a:endParaRPr lang="ru-RU"/>
        </a:p>
      </dgm:t>
    </dgm:pt>
    <dgm:pt modelId="{F06C6510-38CE-4480-A542-8AE6106E76FF}" type="pres">
      <dgm:prSet presAssocID="{E1B18EBF-AF79-4F7F-BC9C-CA42C6CDB9E4}" presName="background2" presStyleLbl="node2" presStyleIdx="1" presStyleCnt="2"/>
      <dgm:spPr/>
      <dgm:t>
        <a:bodyPr/>
        <a:lstStyle/>
        <a:p>
          <a:endParaRPr lang="ru-RU"/>
        </a:p>
      </dgm:t>
    </dgm:pt>
    <dgm:pt modelId="{1DE7AB08-8EB2-4DD5-9087-6DCAAB704DE8}" type="pres">
      <dgm:prSet presAssocID="{E1B18EBF-AF79-4F7F-BC9C-CA42C6CDB9E4}" presName="text2" presStyleLbl="fgAcc2" presStyleIdx="1" presStyleCnt="2" custScaleX="298820" custLinFactNeighborX="-7902" custLinFactNeighborY="-20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428D85-1745-47D7-9D4E-3CC159D00C85}" type="pres">
      <dgm:prSet presAssocID="{E1B18EBF-AF79-4F7F-BC9C-CA42C6CDB9E4}" presName="hierChild3" presStyleCnt="0"/>
      <dgm:spPr/>
      <dgm:t>
        <a:bodyPr/>
        <a:lstStyle/>
        <a:p>
          <a:endParaRPr lang="ru-RU"/>
        </a:p>
      </dgm:t>
    </dgm:pt>
    <dgm:pt modelId="{A4AD0502-E9BE-40EF-AA21-2899DCDEC8A3}" type="pres">
      <dgm:prSet presAssocID="{38EAB346-3A2C-4313-A8F7-867B94B54B3A}" presName="Name17" presStyleLbl="parChTrans1D3" presStyleIdx="1" presStyleCnt="2"/>
      <dgm:spPr/>
      <dgm:t>
        <a:bodyPr/>
        <a:lstStyle/>
        <a:p>
          <a:endParaRPr lang="ru-RU"/>
        </a:p>
      </dgm:t>
    </dgm:pt>
    <dgm:pt modelId="{008563C9-E296-407A-BAB7-5E77A428C6DE}" type="pres">
      <dgm:prSet presAssocID="{BA20E084-B8CA-4C65-A4F4-DCD0D7E12FC1}" presName="hierRoot3" presStyleCnt="0"/>
      <dgm:spPr/>
      <dgm:t>
        <a:bodyPr/>
        <a:lstStyle/>
        <a:p>
          <a:endParaRPr lang="ru-RU"/>
        </a:p>
      </dgm:t>
    </dgm:pt>
    <dgm:pt modelId="{C289CF6F-002D-4651-850B-1D544193C263}" type="pres">
      <dgm:prSet presAssocID="{BA20E084-B8CA-4C65-A4F4-DCD0D7E12FC1}" presName="composite3" presStyleCnt="0"/>
      <dgm:spPr/>
      <dgm:t>
        <a:bodyPr/>
        <a:lstStyle/>
        <a:p>
          <a:endParaRPr lang="ru-RU"/>
        </a:p>
      </dgm:t>
    </dgm:pt>
    <dgm:pt modelId="{49E8ED5D-D502-48F0-9BD1-27852FEB7359}" type="pres">
      <dgm:prSet presAssocID="{BA20E084-B8CA-4C65-A4F4-DCD0D7E12FC1}" presName="background3" presStyleLbl="node3" presStyleIdx="1" presStyleCnt="2"/>
      <dgm:spPr/>
      <dgm:t>
        <a:bodyPr/>
        <a:lstStyle/>
        <a:p>
          <a:endParaRPr lang="ru-RU"/>
        </a:p>
      </dgm:t>
    </dgm:pt>
    <dgm:pt modelId="{341D0396-DD8A-4997-8211-000A3615C15F}" type="pres">
      <dgm:prSet presAssocID="{BA20E084-B8CA-4C65-A4F4-DCD0D7E12FC1}" presName="text3" presStyleLbl="fgAcc3" presStyleIdx="1" presStyleCnt="2" custScaleX="183107" custScaleY="245602" custLinFactNeighborX="-7881" custLinFactNeighborY="-349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B1A6A4-8924-4DBF-9382-F4A5509E5783}" type="pres">
      <dgm:prSet presAssocID="{BA20E084-B8CA-4C65-A4F4-DCD0D7E12FC1}" presName="hierChild4" presStyleCnt="0"/>
      <dgm:spPr/>
      <dgm:t>
        <a:bodyPr/>
        <a:lstStyle/>
        <a:p>
          <a:endParaRPr lang="ru-RU"/>
        </a:p>
      </dgm:t>
    </dgm:pt>
  </dgm:ptLst>
  <dgm:cxnLst>
    <dgm:cxn modelId="{35D93E1B-64B9-4E2B-B13A-9769F8DA4303}" srcId="{E1B18EBF-AF79-4F7F-BC9C-CA42C6CDB9E4}" destId="{BA20E084-B8CA-4C65-A4F4-DCD0D7E12FC1}" srcOrd="0" destOrd="0" parTransId="{38EAB346-3A2C-4313-A8F7-867B94B54B3A}" sibTransId="{38C94C72-70F5-465C-B0B6-D40DE7D4678D}"/>
    <dgm:cxn modelId="{9A7FF565-CA73-4C82-A12C-9070A554937F}" type="presOf" srcId="{E1B18EBF-AF79-4F7F-BC9C-CA42C6CDB9E4}" destId="{1DE7AB08-8EB2-4DD5-9087-6DCAAB704DE8}" srcOrd="0" destOrd="0" presId="urn:microsoft.com/office/officeart/2005/8/layout/hierarchy1"/>
    <dgm:cxn modelId="{81F01D0C-F96E-469E-ADA7-00F7850558C4}" type="presOf" srcId="{01FF3B92-B321-4357-8574-1654B2086486}" destId="{AA168508-7FCA-44B5-A26C-19DB186703D9}" srcOrd="0" destOrd="0" presId="urn:microsoft.com/office/officeart/2005/8/layout/hierarchy1"/>
    <dgm:cxn modelId="{514EA982-C3A3-4924-BF1A-0636F2173447}" srcId="{01FF3B92-B321-4357-8574-1654B2086486}" destId="{B032D951-5D03-490B-8132-374EF2FB1AEA}" srcOrd="0" destOrd="0" parTransId="{3C709519-BCD5-4CED-92A9-BC76B5E434E2}" sibTransId="{88C63D88-801E-4266-9031-DED33A0BDE0D}"/>
    <dgm:cxn modelId="{C6E67461-D3A6-4A37-9F88-46C676646715}" srcId="{B7608612-5233-4D61-88E8-676D08B09722}" destId="{01FF3B92-B321-4357-8574-1654B2086486}" srcOrd="0" destOrd="0" parTransId="{83D1FBFF-5923-495D-A83E-E230719935A3}" sibTransId="{44F5A972-235A-41A2-B80C-8BC87C2D8E6F}"/>
    <dgm:cxn modelId="{5190BF85-AFBF-4130-950D-B469504EA73A}" srcId="{9001C23F-C469-4960-99B7-7FA039840D66}" destId="{B7608612-5233-4D61-88E8-676D08B09722}" srcOrd="0" destOrd="0" parTransId="{D6A8B358-4B31-42C7-A093-A74A1D41DB30}" sibTransId="{71C7FFCA-A54F-4A02-B4A8-69DF726A818B}"/>
    <dgm:cxn modelId="{4D79263B-5566-478F-A47D-87CC16744D5C}" type="presOf" srcId="{B7608612-5233-4D61-88E8-676D08B09722}" destId="{81D9B7E6-87F7-4458-AFEE-69E90E3FC372}" srcOrd="0" destOrd="0" presId="urn:microsoft.com/office/officeart/2005/8/layout/hierarchy1"/>
    <dgm:cxn modelId="{53E2C7E3-9DFF-4C99-92C0-52C634E0DA48}" type="presOf" srcId="{9001C23F-C469-4960-99B7-7FA039840D66}" destId="{F2F40DAF-D89B-4139-9C6F-15B1F8762345}" srcOrd="0" destOrd="0" presId="urn:microsoft.com/office/officeart/2005/8/layout/hierarchy1"/>
    <dgm:cxn modelId="{125FFE55-E740-49E6-8AF9-5262B25BA4EE}" type="presOf" srcId="{06441B00-FD6F-4048-AE3E-12C3C2C06930}" destId="{3D22B4D3-281D-49CF-9CA1-5D2C87146A70}" srcOrd="0" destOrd="0" presId="urn:microsoft.com/office/officeart/2005/8/layout/hierarchy1"/>
    <dgm:cxn modelId="{EB802EF4-2794-4616-AB24-163877C1F2F1}" srcId="{B7608612-5233-4D61-88E8-676D08B09722}" destId="{E1B18EBF-AF79-4F7F-BC9C-CA42C6CDB9E4}" srcOrd="1" destOrd="0" parTransId="{06441B00-FD6F-4048-AE3E-12C3C2C06930}" sibTransId="{AC9668E4-2F88-4B01-9439-9272125CDA19}"/>
    <dgm:cxn modelId="{137BE290-5E18-4C85-89A4-10294547D308}" type="presOf" srcId="{BA20E084-B8CA-4C65-A4F4-DCD0D7E12FC1}" destId="{341D0396-DD8A-4997-8211-000A3615C15F}" srcOrd="0" destOrd="0" presId="urn:microsoft.com/office/officeart/2005/8/layout/hierarchy1"/>
    <dgm:cxn modelId="{714FCF04-9212-4E9E-873E-ADAA03374079}" type="presOf" srcId="{3C709519-BCD5-4CED-92A9-BC76B5E434E2}" destId="{58A7C923-A255-436A-8C41-236A1051774C}" srcOrd="0" destOrd="0" presId="urn:microsoft.com/office/officeart/2005/8/layout/hierarchy1"/>
    <dgm:cxn modelId="{631AB080-E5EB-43B2-B3AB-563BD8B4A123}" type="presOf" srcId="{83D1FBFF-5923-495D-A83E-E230719935A3}" destId="{227E7A96-7980-4154-ABCB-62C1092CBBB2}" srcOrd="0" destOrd="0" presId="urn:microsoft.com/office/officeart/2005/8/layout/hierarchy1"/>
    <dgm:cxn modelId="{E0FA3FE0-1E6C-43E7-AF24-3C53ECDC2AA8}" type="presOf" srcId="{38EAB346-3A2C-4313-A8F7-867B94B54B3A}" destId="{A4AD0502-E9BE-40EF-AA21-2899DCDEC8A3}" srcOrd="0" destOrd="0" presId="urn:microsoft.com/office/officeart/2005/8/layout/hierarchy1"/>
    <dgm:cxn modelId="{78DF99C6-8643-4256-9D49-AF0E8D0DEE0B}" type="presOf" srcId="{B032D951-5D03-490B-8132-374EF2FB1AEA}" destId="{4A220796-9F37-423B-84C8-416CDD150EC8}" srcOrd="0" destOrd="0" presId="urn:microsoft.com/office/officeart/2005/8/layout/hierarchy1"/>
    <dgm:cxn modelId="{90987D32-D183-402B-8CF7-9ECB33FE65D0}" type="presParOf" srcId="{F2F40DAF-D89B-4139-9C6F-15B1F8762345}" destId="{8CEA1EA6-C89F-48A7-B37E-C7589D21B094}" srcOrd="0" destOrd="0" presId="urn:microsoft.com/office/officeart/2005/8/layout/hierarchy1"/>
    <dgm:cxn modelId="{0B8EADD1-E65C-4B31-9856-1F762F2314D1}" type="presParOf" srcId="{8CEA1EA6-C89F-48A7-B37E-C7589D21B094}" destId="{2AF0B278-BEEE-4080-A58B-F1ACA0165923}" srcOrd="0" destOrd="0" presId="urn:microsoft.com/office/officeart/2005/8/layout/hierarchy1"/>
    <dgm:cxn modelId="{C18AAE08-0C78-480E-9986-8D09612C0A81}" type="presParOf" srcId="{2AF0B278-BEEE-4080-A58B-F1ACA0165923}" destId="{455BBF90-2CD7-46F9-B725-1D58B3CA8619}" srcOrd="0" destOrd="0" presId="urn:microsoft.com/office/officeart/2005/8/layout/hierarchy1"/>
    <dgm:cxn modelId="{B01357F1-90CD-4283-BB16-FDCEB2C7BC42}" type="presParOf" srcId="{2AF0B278-BEEE-4080-A58B-F1ACA0165923}" destId="{81D9B7E6-87F7-4458-AFEE-69E90E3FC372}" srcOrd="1" destOrd="0" presId="urn:microsoft.com/office/officeart/2005/8/layout/hierarchy1"/>
    <dgm:cxn modelId="{1CC7E6CE-2054-440A-A6AF-D44D75ED88B2}" type="presParOf" srcId="{8CEA1EA6-C89F-48A7-B37E-C7589D21B094}" destId="{D4E5809F-4283-44C6-BB86-317EE6204206}" srcOrd="1" destOrd="0" presId="urn:microsoft.com/office/officeart/2005/8/layout/hierarchy1"/>
    <dgm:cxn modelId="{A4333FCF-F768-4919-AF28-B71882B360FE}" type="presParOf" srcId="{D4E5809F-4283-44C6-BB86-317EE6204206}" destId="{227E7A96-7980-4154-ABCB-62C1092CBBB2}" srcOrd="0" destOrd="0" presId="urn:microsoft.com/office/officeart/2005/8/layout/hierarchy1"/>
    <dgm:cxn modelId="{F2F65787-2D32-4AC7-9D2F-7C79D607E78D}" type="presParOf" srcId="{D4E5809F-4283-44C6-BB86-317EE6204206}" destId="{CD14FCCE-9CCF-441D-95A5-94A7F7CE6C0B}" srcOrd="1" destOrd="0" presId="urn:microsoft.com/office/officeart/2005/8/layout/hierarchy1"/>
    <dgm:cxn modelId="{18436F60-C7F2-4F92-9115-29413E74DF29}" type="presParOf" srcId="{CD14FCCE-9CCF-441D-95A5-94A7F7CE6C0B}" destId="{EE70113F-3B99-4A18-AD21-D83B8B0BB9BD}" srcOrd="0" destOrd="0" presId="urn:microsoft.com/office/officeart/2005/8/layout/hierarchy1"/>
    <dgm:cxn modelId="{FFF15AF3-DDE3-473A-B5A1-E6C60EA8B9B6}" type="presParOf" srcId="{EE70113F-3B99-4A18-AD21-D83B8B0BB9BD}" destId="{73CD5E77-0332-40C8-B1D6-322EE54A4331}" srcOrd="0" destOrd="0" presId="urn:microsoft.com/office/officeart/2005/8/layout/hierarchy1"/>
    <dgm:cxn modelId="{172E923B-72F2-480D-AAAB-54118523C433}" type="presParOf" srcId="{EE70113F-3B99-4A18-AD21-D83B8B0BB9BD}" destId="{AA168508-7FCA-44B5-A26C-19DB186703D9}" srcOrd="1" destOrd="0" presId="urn:microsoft.com/office/officeart/2005/8/layout/hierarchy1"/>
    <dgm:cxn modelId="{3849E844-FF63-4FEB-835D-6FAF5800AF3D}" type="presParOf" srcId="{CD14FCCE-9CCF-441D-95A5-94A7F7CE6C0B}" destId="{1213179D-CEEE-4A5A-959E-2321E42070E5}" srcOrd="1" destOrd="0" presId="urn:microsoft.com/office/officeart/2005/8/layout/hierarchy1"/>
    <dgm:cxn modelId="{BF291116-3EF9-44C8-8493-9662512B0BBF}" type="presParOf" srcId="{1213179D-CEEE-4A5A-959E-2321E42070E5}" destId="{58A7C923-A255-436A-8C41-236A1051774C}" srcOrd="0" destOrd="0" presId="urn:microsoft.com/office/officeart/2005/8/layout/hierarchy1"/>
    <dgm:cxn modelId="{8F73C820-1467-4DFC-B2A9-AC2ABD3A4611}" type="presParOf" srcId="{1213179D-CEEE-4A5A-959E-2321E42070E5}" destId="{09FC210E-CC76-44DF-9607-0DCAE5A5E206}" srcOrd="1" destOrd="0" presId="urn:microsoft.com/office/officeart/2005/8/layout/hierarchy1"/>
    <dgm:cxn modelId="{1397311F-3FA9-463D-977D-F364197EB37D}" type="presParOf" srcId="{09FC210E-CC76-44DF-9607-0DCAE5A5E206}" destId="{271C1C48-24E1-4FC0-9AEE-E8787886C303}" srcOrd="0" destOrd="0" presId="urn:microsoft.com/office/officeart/2005/8/layout/hierarchy1"/>
    <dgm:cxn modelId="{BB006254-F763-446E-B448-32146BAE56CD}" type="presParOf" srcId="{271C1C48-24E1-4FC0-9AEE-E8787886C303}" destId="{E62CD0C1-1D53-47DE-B1DD-8E7DDB67C680}" srcOrd="0" destOrd="0" presId="urn:microsoft.com/office/officeart/2005/8/layout/hierarchy1"/>
    <dgm:cxn modelId="{9F4FAEB7-D29B-47E8-999E-74AB87D1DB0C}" type="presParOf" srcId="{271C1C48-24E1-4FC0-9AEE-E8787886C303}" destId="{4A220796-9F37-423B-84C8-416CDD150EC8}" srcOrd="1" destOrd="0" presId="urn:microsoft.com/office/officeart/2005/8/layout/hierarchy1"/>
    <dgm:cxn modelId="{86586252-2D62-4836-9E8D-0E8AC3DD7CE7}" type="presParOf" srcId="{09FC210E-CC76-44DF-9607-0DCAE5A5E206}" destId="{F6DE2764-8E43-42DF-AA43-90559CCD2147}" srcOrd="1" destOrd="0" presId="urn:microsoft.com/office/officeart/2005/8/layout/hierarchy1"/>
    <dgm:cxn modelId="{9B9ED516-957C-4EC7-A94F-AE8A743250CD}" type="presParOf" srcId="{D4E5809F-4283-44C6-BB86-317EE6204206}" destId="{3D22B4D3-281D-49CF-9CA1-5D2C87146A70}" srcOrd="2" destOrd="0" presId="urn:microsoft.com/office/officeart/2005/8/layout/hierarchy1"/>
    <dgm:cxn modelId="{10A7FBA6-3387-4FC6-B9EA-10AA9409095D}" type="presParOf" srcId="{D4E5809F-4283-44C6-BB86-317EE6204206}" destId="{70D34964-0AD1-43E0-8673-BBF024A3C5A7}" srcOrd="3" destOrd="0" presId="urn:microsoft.com/office/officeart/2005/8/layout/hierarchy1"/>
    <dgm:cxn modelId="{FAD67148-B125-4F2B-87E2-9FCC18A14AA9}" type="presParOf" srcId="{70D34964-0AD1-43E0-8673-BBF024A3C5A7}" destId="{609946B5-5B31-4E58-95BF-AA9CD8872338}" srcOrd="0" destOrd="0" presId="urn:microsoft.com/office/officeart/2005/8/layout/hierarchy1"/>
    <dgm:cxn modelId="{5B27A8A4-80B9-43C2-B2AE-9295989796F8}" type="presParOf" srcId="{609946B5-5B31-4E58-95BF-AA9CD8872338}" destId="{F06C6510-38CE-4480-A542-8AE6106E76FF}" srcOrd="0" destOrd="0" presId="urn:microsoft.com/office/officeart/2005/8/layout/hierarchy1"/>
    <dgm:cxn modelId="{829DFE80-ACF3-4666-8E5C-E7B0F06E515F}" type="presParOf" srcId="{609946B5-5B31-4E58-95BF-AA9CD8872338}" destId="{1DE7AB08-8EB2-4DD5-9087-6DCAAB704DE8}" srcOrd="1" destOrd="0" presId="urn:microsoft.com/office/officeart/2005/8/layout/hierarchy1"/>
    <dgm:cxn modelId="{3389B4A1-8140-44C9-A32A-B638246CBE30}" type="presParOf" srcId="{70D34964-0AD1-43E0-8673-BBF024A3C5A7}" destId="{C1428D85-1745-47D7-9D4E-3CC159D00C85}" srcOrd="1" destOrd="0" presId="urn:microsoft.com/office/officeart/2005/8/layout/hierarchy1"/>
    <dgm:cxn modelId="{E4C05F8F-5E5E-4BD5-AA83-3D55ED855E43}" type="presParOf" srcId="{C1428D85-1745-47D7-9D4E-3CC159D00C85}" destId="{A4AD0502-E9BE-40EF-AA21-2899DCDEC8A3}" srcOrd="0" destOrd="0" presId="urn:microsoft.com/office/officeart/2005/8/layout/hierarchy1"/>
    <dgm:cxn modelId="{D88AB635-A02A-4457-9E98-27B8B0386EF2}" type="presParOf" srcId="{C1428D85-1745-47D7-9D4E-3CC159D00C85}" destId="{008563C9-E296-407A-BAB7-5E77A428C6DE}" srcOrd="1" destOrd="0" presId="urn:microsoft.com/office/officeart/2005/8/layout/hierarchy1"/>
    <dgm:cxn modelId="{D190DAA2-BEC2-4552-B2BE-4D58333D7437}" type="presParOf" srcId="{008563C9-E296-407A-BAB7-5E77A428C6DE}" destId="{C289CF6F-002D-4651-850B-1D544193C263}" srcOrd="0" destOrd="0" presId="urn:microsoft.com/office/officeart/2005/8/layout/hierarchy1"/>
    <dgm:cxn modelId="{3405D908-271B-474A-8F42-270E2A26FB72}" type="presParOf" srcId="{C289CF6F-002D-4651-850B-1D544193C263}" destId="{49E8ED5D-D502-48F0-9BD1-27852FEB7359}" srcOrd="0" destOrd="0" presId="urn:microsoft.com/office/officeart/2005/8/layout/hierarchy1"/>
    <dgm:cxn modelId="{998583A6-B98A-48B2-BB22-3C51DC1ED3CE}" type="presParOf" srcId="{C289CF6F-002D-4651-850B-1D544193C263}" destId="{341D0396-DD8A-4997-8211-000A3615C15F}" srcOrd="1" destOrd="0" presId="urn:microsoft.com/office/officeart/2005/8/layout/hierarchy1"/>
    <dgm:cxn modelId="{D9EAEB13-4F05-4FEE-A8DE-FA5B196EDC68}" type="presParOf" srcId="{008563C9-E296-407A-BAB7-5E77A428C6DE}" destId="{0EB1A6A4-8924-4DBF-9382-F4A5509E578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AD0502-E9BE-40EF-AA21-2899DCDEC8A3}">
      <dsp:nvSpPr>
        <dsp:cNvPr id="0" name=""/>
        <dsp:cNvSpPr/>
      </dsp:nvSpPr>
      <dsp:spPr>
        <a:xfrm>
          <a:off x="5804041" y="1787983"/>
          <a:ext cx="91440" cy="2512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5454"/>
              </a:lnTo>
              <a:lnTo>
                <a:pt x="45982" y="135454"/>
              </a:lnTo>
              <a:lnTo>
                <a:pt x="45982" y="25124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2B4D3-281D-49CF-9CA1-5D2C87146A70}">
      <dsp:nvSpPr>
        <dsp:cNvPr id="0" name=""/>
        <dsp:cNvSpPr/>
      </dsp:nvSpPr>
      <dsp:spPr>
        <a:xfrm>
          <a:off x="3892621" y="661784"/>
          <a:ext cx="1957140" cy="332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678"/>
              </a:lnTo>
              <a:lnTo>
                <a:pt x="1957140" y="216678"/>
              </a:lnTo>
              <a:lnTo>
                <a:pt x="1957140" y="33247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A7C923-A255-436A-8C41-236A1051774C}">
      <dsp:nvSpPr>
        <dsp:cNvPr id="0" name=""/>
        <dsp:cNvSpPr/>
      </dsp:nvSpPr>
      <dsp:spPr>
        <a:xfrm>
          <a:off x="1715888" y="1772029"/>
          <a:ext cx="147307" cy="240375"/>
        </a:xfrm>
        <a:custGeom>
          <a:avLst/>
          <a:gdLst/>
          <a:ahLst/>
          <a:cxnLst/>
          <a:rect l="0" t="0" r="0" b="0"/>
          <a:pathLst>
            <a:path>
              <a:moveTo>
                <a:pt x="147307" y="0"/>
              </a:moveTo>
              <a:lnTo>
                <a:pt x="147307" y="124580"/>
              </a:lnTo>
              <a:lnTo>
                <a:pt x="0" y="124580"/>
              </a:lnTo>
              <a:lnTo>
                <a:pt x="0" y="24037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7E7A96-7980-4154-ABCB-62C1092CBBB2}">
      <dsp:nvSpPr>
        <dsp:cNvPr id="0" name=""/>
        <dsp:cNvSpPr/>
      </dsp:nvSpPr>
      <dsp:spPr>
        <a:xfrm>
          <a:off x="1863196" y="661784"/>
          <a:ext cx="2029425" cy="332473"/>
        </a:xfrm>
        <a:custGeom>
          <a:avLst/>
          <a:gdLst/>
          <a:ahLst/>
          <a:cxnLst/>
          <a:rect l="0" t="0" r="0" b="0"/>
          <a:pathLst>
            <a:path>
              <a:moveTo>
                <a:pt x="2029425" y="0"/>
              </a:moveTo>
              <a:lnTo>
                <a:pt x="2029425" y="216678"/>
              </a:lnTo>
              <a:lnTo>
                <a:pt x="0" y="216678"/>
              </a:lnTo>
              <a:lnTo>
                <a:pt x="0" y="33247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5BBF90-2CD7-46F9-B725-1D58B3CA8619}">
      <dsp:nvSpPr>
        <dsp:cNvPr id="0" name=""/>
        <dsp:cNvSpPr/>
      </dsp:nvSpPr>
      <dsp:spPr>
        <a:xfrm>
          <a:off x="1563381" y="-131940"/>
          <a:ext cx="4658479" cy="7937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D9B7E6-87F7-4458-AFEE-69E90E3FC372}">
      <dsp:nvSpPr>
        <dsp:cNvPr id="0" name=""/>
        <dsp:cNvSpPr/>
      </dsp:nvSpPr>
      <dsp:spPr>
        <a:xfrm>
          <a:off x="1702266" y="0"/>
          <a:ext cx="4658479" cy="7937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func>
                  <m:funcPr>
                    <m:ctrlPr>
                      <a:rPr lang="en-US" sz="2200" b="1" i="1" kern="1200" smtClean="0">
                        <a:latin typeface="Cambria Math"/>
                      </a:rPr>
                    </m:ctrlPr>
                  </m:funcPr>
                  <m:fName>
                    <m:sSub>
                      <m:sSubPr>
                        <m:ctrlPr>
                          <a:rPr lang="en-US" sz="2200" b="1" i="1" kern="120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1" i="1" kern="1200" smtClean="0">
                            <a:latin typeface="Cambria Math"/>
                          </a:rPr>
                          <m:t>𝒍𝒐𝒈</m:t>
                        </m:r>
                      </m:e>
                      <m:sub>
                        <m:r>
                          <a:rPr lang="en-US" sz="2200" b="1" i="1" kern="1200" smtClean="0">
                            <a:latin typeface="Cambria Math"/>
                          </a:rPr>
                          <m:t>𝒂</m:t>
                        </m:r>
                      </m:sub>
                    </m:sSub>
                  </m:fName>
                  <m:e>
                    <m:r>
                      <a:rPr lang="en-US" sz="2200" b="1" i="1" kern="1200" smtClean="0">
                        <a:latin typeface="Cambria Math"/>
                      </a:rPr>
                      <m:t>𝒇</m:t>
                    </m:r>
                    <m:r>
                      <a:rPr lang="en-US" sz="2200" b="1" i="1" kern="1200" smtClean="0">
                        <a:latin typeface="Cambria Math"/>
                      </a:rPr>
                      <m:t>(</m:t>
                    </m:r>
                    <m:r>
                      <a:rPr lang="en-US" sz="2200" b="1" i="1" kern="1200" smtClean="0">
                        <a:latin typeface="Cambria Math"/>
                      </a:rPr>
                      <m:t>𝒙</m:t>
                    </m:r>
                    <m:r>
                      <a:rPr lang="en-US" sz="2200" b="1" i="1" kern="1200" smtClean="0">
                        <a:latin typeface="Cambria Math"/>
                      </a:rPr>
                      <m:t>)</m:t>
                    </m:r>
                  </m:e>
                </m:func>
                <m:r>
                  <a:rPr lang="en-US" sz="2200" b="1" i="1" kern="1200" smtClean="0">
                    <a:latin typeface="Cambria Math"/>
                  </a:rPr>
                  <m:t>&gt;</m:t>
                </m:r>
                <m:func>
                  <m:funcPr>
                    <m:ctrlPr>
                      <a:rPr lang="en-US" sz="2200" b="1" i="1" kern="1200" smtClean="0">
                        <a:latin typeface="Cambria Math"/>
                      </a:rPr>
                    </m:ctrlPr>
                  </m:funcPr>
                  <m:fName>
                    <m:sSub>
                      <m:sSubPr>
                        <m:ctrlPr>
                          <a:rPr lang="en-US" sz="2200" b="1" i="1" kern="120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1" i="1" kern="1200" smtClean="0">
                            <a:latin typeface="Cambria Math"/>
                          </a:rPr>
                          <m:t>𝒍𝒐𝒈</m:t>
                        </m:r>
                      </m:e>
                      <m:sub>
                        <m:r>
                          <a:rPr lang="en-US" sz="2200" b="1" i="1" kern="1200" smtClean="0">
                            <a:latin typeface="Cambria Math"/>
                          </a:rPr>
                          <m:t>𝒂</m:t>
                        </m:r>
                      </m:sub>
                    </m:sSub>
                  </m:fName>
                  <m:e>
                    <m:r>
                      <a:rPr lang="en-US" sz="2200" b="1" i="1" kern="1200" smtClean="0">
                        <a:latin typeface="Cambria Math"/>
                      </a:rPr>
                      <m:t>𝒈</m:t>
                    </m:r>
                    <m:r>
                      <a:rPr lang="en-US" sz="2200" b="1" i="1" kern="1200" smtClean="0">
                        <a:latin typeface="Cambria Math"/>
                      </a:rPr>
                      <m:t>(</m:t>
                    </m:r>
                    <m:r>
                      <a:rPr lang="en-US" sz="2200" b="1" i="1" kern="1200" smtClean="0">
                        <a:latin typeface="Cambria Math"/>
                      </a:rPr>
                      <m:t>𝒙</m:t>
                    </m:r>
                    <m:r>
                      <a:rPr lang="en-US" sz="2200" b="1" i="1" kern="1200" smtClean="0">
                        <a:latin typeface="Cambria Math"/>
                      </a:rPr>
                      <m:t>)</m:t>
                    </m:r>
                  </m:e>
                </m:func>
              </m:oMath>
            </m:oMathPara>
          </a14:m>
          <a:endParaRPr lang="ru-RU" sz="2200" b="1" i="1" kern="1200" dirty="0"/>
        </a:p>
      </dsp:txBody>
      <dsp:txXfrm>
        <a:off x="1725513" y="23247"/>
        <a:ext cx="4611985" cy="747231"/>
      </dsp:txXfrm>
    </dsp:sp>
    <dsp:sp modelId="{73CD5E77-0332-40C8-B1D6-322EE54A4331}">
      <dsp:nvSpPr>
        <dsp:cNvPr id="0" name=""/>
        <dsp:cNvSpPr/>
      </dsp:nvSpPr>
      <dsp:spPr>
        <a:xfrm>
          <a:off x="-15395" y="994258"/>
          <a:ext cx="3757182" cy="777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168508-7FCA-44B5-A26C-19DB186703D9}">
      <dsp:nvSpPr>
        <dsp:cNvPr id="0" name=""/>
        <dsp:cNvSpPr/>
      </dsp:nvSpPr>
      <dsp:spPr>
        <a:xfrm>
          <a:off x="123489" y="1126198"/>
          <a:ext cx="3757182" cy="777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2200" b="1" i="1" kern="1200" smtClean="0">
                    <a:latin typeface="Cambria Math"/>
                  </a:rPr>
                  <m:t>𝒂</m:t>
                </m:r>
                <m:r>
                  <a:rPr lang="en-US" sz="2200" b="1" i="1" kern="1200" smtClean="0">
                    <a:latin typeface="Cambria Math"/>
                  </a:rPr>
                  <m:t>&gt;</m:t>
                </m:r>
                <m:r>
                  <a:rPr lang="en-US" sz="2200" b="1" i="1" kern="1200" smtClean="0">
                    <a:latin typeface="Cambria Math"/>
                  </a:rPr>
                  <m:t>𝟏</m:t>
                </m:r>
              </m:oMath>
            </m:oMathPara>
          </a14:m>
          <a:endParaRPr lang="ru-RU" sz="2200" b="1" kern="1200" dirty="0"/>
        </a:p>
      </dsp:txBody>
      <dsp:txXfrm>
        <a:off x="146269" y="1148978"/>
        <a:ext cx="3711622" cy="732211"/>
      </dsp:txXfrm>
    </dsp:sp>
    <dsp:sp modelId="{E62CD0C1-1D53-47DE-B1DD-8E7DDB67C680}">
      <dsp:nvSpPr>
        <dsp:cNvPr id="0" name=""/>
        <dsp:cNvSpPr/>
      </dsp:nvSpPr>
      <dsp:spPr>
        <a:xfrm>
          <a:off x="602841" y="2012405"/>
          <a:ext cx="2226092" cy="19916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220796-9F37-423B-84C8-416CDD150EC8}">
      <dsp:nvSpPr>
        <dsp:cNvPr id="0" name=""/>
        <dsp:cNvSpPr/>
      </dsp:nvSpPr>
      <dsp:spPr>
        <a:xfrm>
          <a:off x="741726" y="2144345"/>
          <a:ext cx="2226092" cy="19916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8000" tIns="396000" rIns="83820" bIns="83820" numCol="1" spcCol="1270" anchor="ctr" anchorCtr="1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d>
                  <m:dPr>
                    <m:begChr m:val="{"/>
                    <m:endChr m:val=""/>
                    <m:ctrlPr>
                      <a:rPr lang="ru-RU" sz="2200" b="1" i="1" kern="1200" smtClean="0">
                        <a:latin typeface="Cambria Math"/>
                      </a:rPr>
                    </m:ctrlPr>
                  </m:dPr>
                  <m:e>
                    <m:eqArr>
                      <m:eqArrPr>
                        <m:ctrlPr>
                          <a:rPr lang="ru-RU" sz="2200" b="1" i="1" kern="1200" smtClean="0">
                            <a:latin typeface="Cambria Math"/>
                          </a:rPr>
                        </m:ctrlPr>
                      </m:eqArrPr>
                      <m:e>
                        <m:r>
                          <a:rPr lang="en-US" sz="2200" b="1" i="1" kern="1200" smtClean="0"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sz="2200" b="1" i="1" kern="120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200" b="1" i="1" kern="1200" smtClean="0"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US" sz="2200" b="1" i="1" kern="1200" smtClean="0">
                            <a:latin typeface="Cambria Math"/>
                          </a:rPr>
                          <m:t>&gt;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𝟎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      </m:t>
                        </m:r>
                      </m:e>
                      <m:e>
                        <m:r>
                          <a:rPr lang="en-US" sz="2200" b="1" i="1" kern="1200" smtClean="0">
                            <a:latin typeface="Cambria Math"/>
                          </a:rPr>
                          <m:t>𝒈</m:t>
                        </m:r>
                        <m:d>
                          <m:dPr>
                            <m:ctrlPr>
                              <a:rPr lang="en-US" sz="2200" b="1" i="1" kern="120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200" b="1" i="1" kern="1200" smtClean="0"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US" sz="2200" b="1" i="1" kern="1200" smtClean="0">
                            <a:latin typeface="Cambria Math"/>
                          </a:rPr>
                          <m:t>&gt;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𝟎</m:t>
                        </m:r>
                        <m:r>
                          <a:rPr lang="en-US" sz="2200" b="1" i="0" kern="1200" smtClean="0">
                            <a:latin typeface="Cambria Math"/>
                          </a:rPr>
                          <m:t>      </m:t>
                        </m:r>
                      </m:e>
                      <m:e>
                        <m:r>
                          <a:rPr lang="en-US" sz="2200" b="1" i="1" kern="1200" smtClean="0"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sz="2200" b="1" i="1" kern="120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200" b="1" i="1" kern="1200" smtClean="0"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US" sz="2200" b="1" i="1" kern="1200" smtClean="0">
                            <a:latin typeface="Cambria Math"/>
                          </a:rPr>
                          <m:t>&gt;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𝒈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(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𝒙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)</m:t>
                        </m:r>
                      </m:e>
                    </m:eqArr>
                  </m:e>
                </m:d>
              </m:oMath>
            </m:oMathPara>
          </a14:m>
          <a:endParaRPr lang="ru-RU" sz="2200" b="1" i="0" kern="1200" dirty="0"/>
        </a:p>
      </dsp:txBody>
      <dsp:txXfrm>
        <a:off x="800061" y="2202680"/>
        <a:ext cx="2109422" cy="1875024"/>
      </dsp:txXfrm>
    </dsp:sp>
    <dsp:sp modelId="{F06C6510-38CE-4480-A542-8AE6106E76FF}">
      <dsp:nvSpPr>
        <dsp:cNvPr id="0" name=""/>
        <dsp:cNvSpPr/>
      </dsp:nvSpPr>
      <dsp:spPr>
        <a:xfrm>
          <a:off x="3982195" y="994258"/>
          <a:ext cx="3735133" cy="7937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E7AB08-8EB2-4DD5-9087-6DCAAB704DE8}">
      <dsp:nvSpPr>
        <dsp:cNvPr id="0" name=""/>
        <dsp:cNvSpPr/>
      </dsp:nvSpPr>
      <dsp:spPr>
        <a:xfrm>
          <a:off x="4121079" y="1126198"/>
          <a:ext cx="3735133" cy="7937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2200" b="1" i="1" kern="1200" smtClean="0">
                    <a:latin typeface="Cambria Math"/>
                  </a:rPr>
                  <m:t>𝟎</m:t>
                </m:r>
                <m:r>
                  <a:rPr lang="en-US" sz="2200" b="1" i="1" kern="1200" smtClean="0">
                    <a:latin typeface="Cambria Math"/>
                  </a:rPr>
                  <m:t>&lt;</m:t>
                </m:r>
                <m:r>
                  <a:rPr lang="en-US" sz="2200" b="1" i="1" kern="1200" smtClean="0">
                    <a:latin typeface="Cambria Math"/>
                  </a:rPr>
                  <m:t>𝒂</m:t>
                </m:r>
                <m:r>
                  <a:rPr lang="en-US" sz="2200" b="1" i="1" kern="1200" smtClean="0">
                    <a:latin typeface="Cambria Math"/>
                  </a:rPr>
                  <m:t>&lt;</m:t>
                </m:r>
                <m:r>
                  <a:rPr lang="en-US" sz="2200" b="1" i="1" kern="1200" smtClean="0">
                    <a:latin typeface="Cambria Math"/>
                  </a:rPr>
                  <m:t>𝟏</m:t>
                </m:r>
              </m:oMath>
            </m:oMathPara>
          </a14:m>
          <a:endParaRPr lang="ru-RU" sz="2200" b="1" kern="1200" dirty="0"/>
        </a:p>
      </dsp:txBody>
      <dsp:txXfrm>
        <a:off x="4144326" y="1149445"/>
        <a:ext cx="3688639" cy="747231"/>
      </dsp:txXfrm>
    </dsp:sp>
    <dsp:sp modelId="{49E8ED5D-D502-48F0-9BD1-27852FEB7359}">
      <dsp:nvSpPr>
        <dsp:cNvPr id="0" name=""/>
        <dsp:cNvSpPr/>
      </dsp:nvSpPr>
      <dsp:spPr>
        <a:xfrm>
          <a:off x="4705641" y="2039233"/>
          <a:ext cx="2288765" cy="19494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1D0396-DD8A-4997-8211-000A3615C15F}">
      <dsp:nvSpPr>
        <dsp:cNvPr id="0" name=""/>
        <dsp:cNvSpPr/>
      </dsp:nvSpPr>
      <dsp:spPr>
        <a:xfrm>
          <a:off x="4844525" y="2171173"/>
          <a:ext cx="2288765" cy="1949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39600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d>
                  <m:dPr>
                    <m:begChr m:val="{"/>
                    <m:endChr m:val=""/>
                    <m:ctrlPr>
                      <a:rPr lang="ru-RU" sz="2200" b="1" i="1" kern="1200" smtClean="0">
                        <a:latin typeface="Cambria Math"/>
                      </a:rPr>
                    </m:ctrlPr>
                  </m:dPr>
                  <m:e>
                    <m:eqArr>
                      <m:eqArrPr>
                        <m:ctrlPr>
                          <a:rPr lang="ru-RU" sz="2200" b="1" i="1" kern="1200" smtClean="0">
                            <a:latin typeface="Cambria Math"/>
                          </a:rPr>
                        </m:ctrlPr>
                      </m:eqArrPr>
                      <m:e>
                        <m:r>
                          <a:rPr lang="en-US" sz="2200" b="1" i="1" kern="1200" smtClean="0"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sz="2200" b="1" i="1" kern="120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200" b="1" i="1" kern="1200" smtClean="0"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US" sz="2200" b="1" i="1" kern="1200" smtClean="0">
                            <a:latin typeface="Cambria Math"/>
                          </a:rPr>
                          <m:t>&gt;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𝟎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      </m:t>
                        </m:r>
                      </m:e>
                      <m:e>
                        <m:r>
                          <a:rPr lang="en-US" sz="2200" b="1" i="1" kern="1200" smtClean="0">
                            <a:latin typeface="Cambria Math"/>
                          </a:rPr>
                          <m:t>𝒈</m:t>
                        </m:r>
                        <m:d>
                          <m:dPr>
                            <m:ctrlPr>
                              <a:rPr lang="en-US" sz="2200" b="1" i="1" kern="120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200" b="1" i="1" kern="1200" smtClean="0"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US" sz="2200" b="1" i="1" kern="1200" smtClean="0">
                            <a:latin typeface="Cambria Math"/>
                          </a:rPr>
                          <m:t>&gt;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𝟎</m:t>
                        </m:r>
                        <m:r>
                          <a:rPr lang="en-US" sz="2200" b="1" i="0" kern="1200" smtClean="0">
                            <a:latin typeface="Cambria Math"/>
                          </a:rPr>
                          <m:t>      </m:t>
                        </m:r>
                      </m:e>
                      <m:e>
                        <m:r>
                          <a:rPr lang="en-US" sz="2200" b="1" i="1" kern="1200" smtClean="0"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sz="2200" b="1" i="1" kern="120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200" b="1" i="1" kern="1200" smtClean="0"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US" sz="2200" b="1" i="1" kern="1200" smtClean="0">
                            <a:latin typeface="Cambria Math"/>
                          </a:rPr>
                          <m:t>&lt;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𝒈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(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𝒙</m:t>
                        </m:r>
                        <m:r>
                          <a:rPr lang="en-US" sz="2200" b="1" i="1" kern="1200" smtClean="0">
                            <a:latin typeface="Cambria Math"/>
                          </a:rPr>
                          <m:t>)</m:t>
                        </m:r>
                      </m:e>
                    </m:eqArr>
                  </m:e>
                </m:d>
              </m:oMath>
            </m:oMathPara>
          </a14:m>
          <a:endParaRPr lang="ru-RU" sz="2200" b="1" kern="1200" dirty="0"/>
        </a:p>
      </dsp:txBody>
      <dsp:txXfrm>
        <a:off x="4901621" y="2228269"/>
        <a:ext cx="2174573" cy="1835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DD6CB-8FC8-4973-B389-D6A21F2F62BB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88A93-5935-41F4-9A8D-054FB4D27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9740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381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9314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6990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485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659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195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819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1719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259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97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704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4260B-2D66-421D-940B-362EE129F45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9E8C9-D25F-4668-BAAE-5507352E4E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55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Data" Target="../diagrams/data11.xml"/><Relationship Id="rId7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microsoft.com/office/2007/relationships/diagramDrawing" Target="../diagrams/drawing1.xml"/><Relationship Id="rId5" Type="http://schemas.openxmlformats.org/officeDocument/2006/relationships/diagramQuickStyle" Target="../diagrams/quickStyle1.xml"/><Relationship Id="rId10" Type="http://schemas.openxmlformats.org/officeDocument/2006/relationships/diagramColors" Target="../diagrams/colors1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0.png"/><Relationship Id="rId7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10.png"/><Relationship Id="rId7" Type="http://schemas.openxmlformats.org/officeDocument/2006/relationships/image" Target="../media/image36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10.png"/><Relationship Id="rId7" Type="http://schemas.openxmlformats.org/officeDocument/2006/relationships/image" Target="../media/image4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10.png"/><Relationship Id="rId7" Type="http://schemas.openxmlformats.org/officeDocument/2006/relationships/image" Target="../media/image52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000" b="1" dirty="0" smtClean="0">
                <a:solidFill>
                  <a:srgbClr val="003366"/>
                </a:solidFill>
              </a:rPr>
              <a:t>Логарифмические неравенства</a:t>
            </a:r>
            <a:endParaRPr lang="ru-RU" sz="5000" b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632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Алгоритм решения логарифмических неравенств: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76350"/>
            <a:ext cx="8229600" cy="352002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2400" dirty="0" smtClean="0"/>
              <a:t>Уравнять основания логарифмов.</a:t>
            </a:r>
          </a:p>
          <a:p>
            <a:pPr marL="514350" indent="-514350">
              <a:buAutoNum type="arabicPeriod"/>
            </a:pPr>
            <a:r>
              <a:rPr lang="ru-RU" sz="2400" dirty="0" smtClean="0"/>
              <a:t>                                                             </a:t>
            </a:r>
            <a:endParaRPr lang="en-US" sz="2400" dirty="0" smtClean="0"/>
          </a:p>
          <a:p>
            <a:pPr marL="514350" indent="-514350">
              <a:buAutoNum type="arabicPeriod"/>
            </a:pPr>
            <a:endParaRPr lang="en-US" sz="2400" dirty="0"/>
          </a:p>
          <a:p>
            <a:pPr marL="514350" indent="-514350">
              <a:buAutoNum type="arabicPeriod"/>
            </a:pPr>
            <a:endParaRPr lang="en-US" sz="2400" dirty="0" smtClean="0"/>
          </a:p>
          <a:p>
            <a:pPr marL="514350" indent="-514350">
              <a:buAutoNum type="arabicPeriod"/>
            </a:pPr>
            <a:endParaRPr lang="en-US" sz="2400" dirty="0"/>
          </a:p>
          <a:p>
            <a:pPr marL="514350" indent="-514350">
              <a:buAutoNum type="arabicPeriod"/>
            </a:pPr>
            <a:endParaRPr lang="en-US" sz="2400" dirty="0" smtClean="0"/>
          </a:p>
          <a:p>
            <a:pPr marL="514350" indent="-514350">
              <a:buAutoNum type="arabicPeriod"/>
            </a:pPr>
            <a:endParaRPr lang="en-US" sz="2400" dirty="0"/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sz="2400" dirty="0" smtClean="0"/>
              <a:t>Решить</a:t>
            </a:r>
            <a:r>
              <a:rPr lang="en-US" sz="2400" dirty="0" smtClean="0"/>
              <a:t> </a:t>
            </a:r>
            <a:r>
              <a:rPr lang="ru-RU" sz="2400" dirty="0" smtClean="0"/>
              <a:t>полученную систему.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                         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23950" y="1885950"/>
            <a:ext cx="4135210" cy="23549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76732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Домашнее задание:</a:t>
            </a:r>
            <a:br>
              <a:rPr lang="ru-RU" dirty="0" smtClean="0"/>
            </a:br>
            <a:r>
              <a:rPr lang="ru-RU" sz="3100" dirty="0" smtClean="0"/>
              <a:t>1)Написать конспект;</a:t>
            </a:r>
            <a:br>
              <a:rPr lang="ru-RU" sz="3100" dirty="0" smtClean="0"/>
            </a:br>
            <a:r>
              <a:rPr lang="ru-RU" sz="3100" dirty="0" smtClean="0"/>
              <a:t>2)Выполнить задания для самостоятельного решения:</a:t>
            </a:r>
            <a:endParaRPr lang="ru-RU" sz="31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928808"/>
            <a:ext cx="588645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14350"/>
                <a:ext cx="8229600" cy="408027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i="1" dirty="0" smtClean="0">
                    <a:solidFill>
                      <a:srgbClr val="003366"/>
                    </a:solidFill>
                  </a:rPr>
                  <a:t>Логарифмическими </a:t>
                </a:r>
                <a:r>
                  <a:rPr lang="ru-RU" dirty="0" smtClean="0"/>
                  <a:t>неравенствами называют неравенства вида</a:t>
                </a:r>
              </a:p>
              <a:p>
                <a:pPr marL="0" indent="0">
                  <a:buNone/>
                </a:pPr>
                <a:endParaRPr lang="ru-RU" dirty="0"/>
              </a:p>
              <a:p>
                <a:pPr marL="0" lvl="0" indent="0" algn="ctr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4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b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4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4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  <m:r>
                            <a:rPr lang="en-US" sz="4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4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4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4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&gt;</m:t>
                      </m:r>
                      <m:func>
                        <m:funcPr>
                          <m:ctrlPr>
                            <a:rPr lang="en-US" sz="4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4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b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4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4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𝒈</m:t>
                          </m:r>
                          <m:r>
                            <a:rPr lang="en-US" sz="4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4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4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b="1" dirty="0">
                  <a:solidFill>
                    <a:prstClr val="black"/>
                  </a:solidFill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endParaRPr lang="en-US" sz="2400" i="1" dirty="0">
                  <a:solidFill>
                    <a:prstClr val="black"/>
                  </a:solidFill>
                  <a:latin typeface="Cambria Math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&gt;0, 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≠1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14350"/>
                <a:ext cx="8229600" cy="4080273"/>
              </a:xfrm>
              <a:blipFill rotWithShape="1">
                <a:blip r:embed="rId2"/>
                <a:stretch>
                  <a:fillRect l="-1852" t="-1940" r="-2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26931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9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0260" y="285750"/>
            <a:ext cx="8355646" cy="4343400"/>
          </a:xfrm>
          <a:prstGeom prst="roundRect">
            <a:avLst>
              <a:gd name="adj" fmla="val 1145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497904" y="438150"/>
                <a:ext cx="8136904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FF0000"/>
                    </a:solidFill>
                  </a:rPr>
                  <a:t>Теорема. </a:t>
                </a:r>
                <a:r>
                  <a:rPr lang="ru-RU" sz="3200" dirty="0" smtClean="0"/>
                  <a:t>Если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US" sz="3200" dirty="0" smtClean="0"/>
                  <a:t/>
                </a:r>
                <a:r>
                  <a:rPr lang="ru-RU" sz="3200" dirty="0" smtClean="0"/>
                  <a:t>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US" sz="3200" dirty="0" smtClean="0"/>
                  <a:t>, </a:t>
                </a:r>
                <a:r>
                  <a:rPr lang="ru-RU" sz="3200" dirty="0" smtClean="0"/>
                  <a:t>то:</a:t>
                </a:r>
              </a:p>
              <a:p>
                <a:r>
                  <a:rPr lang="ru-RU" sz="3200" dirty="0" smtClean="0"/>
                  <a:t>при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/>
                      </a:rPr>
                      <m:t>&gt;1</m:t>
                    </m:r>
                  </m:oMath>
                </a14:m>
                <a:r>
                  <a:rPr lang="en-US" sz="3200" dirty="0" smtClean="0"/>
                  <a:t/>
                </a:r>
                <a:r>
                  <a:rPr lang="ru-RU" sz="3200" dirty="0" smtClean="0"/>
                  <a:t>логарифмическое неравенство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3200" b="0" i="1" smtClean="0">
                            <a:latin typeface="Cambria Math"/>
                          </a:rPr>
                          <m:t>𝑓</m:t>
                        </m:r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lang="en-US" sz="3200" b="0" i="1" smtClean="0">
                        <a:latin typeface="Cambria Math"/>
                      </a:rPr>
                      <m:t>&gt;</m:t>
                    </m:r>
                    <m:func>
                      <m:func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3200" b="0" i="1" smtClean="0">
                            <a:latin typeface="Cambria Math"/>
                          </a:rPr>
                          <m:t>𝑔</m:t>
                        </m:r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3200" dirty="0" smtClean="0"/>
                  <a:t/>
                </a:r>
                <a:r>
                  <a:rPr lang="ru-RU" sz="3200" dirty="0" smtClean="0"/>
                  <a:t>равносильно неравенству того же смысла: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/>
                      </a:rPr>
                      <m:t>&gt;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/>
                      </a:rPr>
                      <m:t>𝑔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3200" dirty="0" smtClean="0"/>
                  <a:t>;</a:t>
                </a:r>
              </a:p>
              <a:p>
                <a:r>
                  <a:rPr lang="ru-RU" sz="3200" dirty="0" smtClean="0"/>
                  <a:t>при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007635"/>
                        </a:solidFill>
                        <a:latin typeface="Cambria Math"/>
                      </a:rPr>
                      <m:t>0&lt;</m:t>
                    </m:r>
                    <m:r>
                      <a:rPr lang="en-US" sz="3200" b="0" i="1" smtClean="0">
                        <a:solidFill>
                          <a:srgbClr val="007635"/>
                        </a:solidFill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007635"/>
                        </a:solidFill>
                        <a:latin typeface="Cambria Math"/>
                      </a:rPr>
                      <m:t>&lt;1</m:t>
                    </m:r>
                  </m:oMath>
                </a14:m>
                <a:r>
                  <a:rPr lang="en-US" sz="3200" dirty="0" smtClean="0">
                    <a:solidFill>
                      <a:srgbClr val="007635"/>
                    </a:solidFill>
                  </a:rPr>
                  <a:t/>
                </a:r>
                <a:r>
                  <a:rPr lang="ru-RU" sz="3200" dirty="0" smtClean="0"/>
                  <a:t>логарифмическое неравенство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3200" b="0" i="1" smtClean="0">
                            <a:latin typeface="Cambria Math"/>
                          </a:rPr>
                          <m:t>𝑓</m:t>
                        </m:r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lang="en-US" sz="3200" b="0" i="1" smtClean="0">
                        <a:latin typeface="Cambria Math"/>
                      </a:rPr>
                      <m:t>&gt;</m:t>
                    </m:r>
                    <m:func>
                      <m:func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3200" b="0" i="1" smtClean="0">
                            <a:latin typeface="Cambria Math"/>
                          </a:rPr>
                          <m:t>𝑔</m:t>
                        </m:r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3200" dirty="0" smtClean="0"/>
                  <a:t/>
                </a:r>
                <a:r>
                  <a:rPr lang="ru-RU" sz="3200" dirty="0" smtClean="0"/>
                  <a:t>равносильно неравенству противоположного смысла: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7635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007635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007635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007635"/>
                        </a:solidFill>
                        <a:latin typeface="Cambria Math"/>
                      </a:rPr>
                      <m:t>&lt;</m:t>
                    </m:r>
                    <m:r>
                      <a:rPr lang="en-US" sz="3200" b="0" i="1" smtClean="0">
                        <a:solidFill>
                          <a:srgbClr val="007635"/>
                        </a:solidFill>
                        <a:latin typeface="Cambria Math"/>
                      </a:rPr>
                      <m:t>𝑔</m:t>
                    </m:r>
                    <m:r>
                      <a:rPr lang="en-US" sz="3200" b="0" i="1" smtClean="0">
                        <a:solidFill>
                          <a:srgbClr val="007635"/>
                        </a:solidFill>
                        <a:latin typeface="Cambria Math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007635"/>
                        </a:solidFill>
                        <a:latin typeface="Cambria Math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007635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3200" dirty="0" smtClean="0"/>
                  <a:t>.</a:t>
                </a:r>
              </a:p>
              <a:p>
                <a:r>
                  <a:rPr lang="ru-RU" sz="3200" dirty="0" smtClean="0"/>
                  <a:t/>
                </a:r>
                <a:endParaRPr lang="ru-RU" sz="32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904" y="438150"/>
                <a:ext cx="8136904" cy="4524315"/>
              </a:xfrm>
              <a:prstGeom prst="rect">
                <a:avLst/>
              </a:prstGeom>
              <a:blipFill rotWithShape="1">
                <a:blip r:embed="rId2"/>
                <a:stretch>
                  <a:fillRect l="-1949" t="-1617" r="-2999" b="-35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91135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31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7" name="Схема 6"/>
              <p:cNvGraphicFramePr/>
              <p:nvPr>
                <p:extLst>
                  <p:ext uri="{D42A27DB-BD31-4B8C-83A1-F6EECF244321}">
                    <p14:modId xmlns:p14="http://schemas.microsoft.com/office/powerpoint/2010/main" val="3998770631"/>
                  </p:ext>
                </p:extLst>
              </p:nvPr>
            </p:nvGraphicFramePr>
            <p:xfrm>
              <a:off x="685800" y="438150"/>
              <a:ext cx="8001000" cy="442572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>
          <p:graphicFrame>
            <p:nvGraphicFramePr>
              <p:cNvPr id="7" name="Схема 6"/>
              <p:cNvGraphicFramePr/>
              <p:nvPr>
                <p:extLst>
                  <p:ext uri="{D42A27DB-BD31-4B8C-83A1-F6EECF244321}">
                    <p14:modId xmlns:p14="http://schemas.microsoft.com/office/powerpoint/2010/main" xmlns="" val="3998770631"/>
                  </p:ext>
                </p:extLst>
              </p:nvPr>
            </p:nvGraphicFramePr>
            <p:xfrm>
              <a:off x="685800" y="438150"/>
              <a:ext cx="8001000" cy="442572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xmlns="" val="2940865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55BBF90-2CD7-46F9-B725-1D58B3CA86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455BBF90-2CD7-46F9-B725-1D58B3CA86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1D9B7E6-87F7-4458-AFEE-69E90E3FC3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dgm id="{81D9B7E6-87F7-4458-AFEE-69E90E3FC3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27E7A96-7980-4154-ABCB-62C1092CBB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227E7A96-7980-4154-ABCB-62C1092CBB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3CD5E77-0332-40C8-B1D6-322EE54A43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graphicEl>
                                              <a:dgm id="{73CD5E77-0332-40C8-B1D6-322EE54A43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A168508-7FCA-44B5-A26C-19DB186703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graphicEl>
                                              <a:dgm id="{AA168508-7FCA-44B5-A26C-19DB186703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8A7C923-A255-436A-8C41-236A10517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graphicEl>
                                              <a:dgm id="{58A7C923-A255-436A-8C41-236A105177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2CD0C1-1D53-47DE-B1DD-8E7DDB67C6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graphicEl>
                                              <a:dgm id="{E62CD0C1-1D53-47DE-B1DD-8E7DDB67C6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A220796-9F37-423B-84C8-416CDD150E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4A220796-9F37-423B-84C8-416CDD150E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D22B4D3-281D-49CF-9CA1-5D2C87146A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graphicEl>
                                              <a:dgm id="{3D22B4D3-281D-49CF-9CA1-5D2C87146A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06C6510-38CE-4480-A542-8AE6106E76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>
                                            <p:graphicEl>
                                              <a:dgm id="{F06C6510-38CE-4480-A542-8AE6106E76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DE7AB08-8EB2-4DD5-9087-6DCAAB704D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graphicEl>
                                              <a:dgm id="{1DE7AB08-8EB2-4DD5-9087-6DCAAB704D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4AD0502-E9BE-40EF-AA21-2899DCDEC8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graphicEl>
                                              <a:dgm id="{A4AD0502-E9BE-40EF-AA21-2899DCDEC8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9E8ED5D-D502-48F0-9BD1-27852FEB73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graphicEl>
                                              <a:dgm id="{49E8ED5D-D502-48F0-9BD1-27852FEB73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41D0396-DD8A-4997-8211-000A3615C1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>
                                            <p:graphicEl>
                                              <a:dgm id="{341D0396-DD8A-4997-8211-000A3615C1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89296"/>
            <a:ext cx="8229600" cy="857250"/>
          </a:xfrm>
        </p:spPr>
        <p:txBody>
          <a:bodyPr/>
          <a:lstStyle/>
          <a:p>
            <a:r>
              <a:rPr lang="ru-RU" sz="3200" dirty="0" smtClean="0"/>
              <a:t>Пример</a:t>
            </a:r>
            <a:r>
              <a:rPr lang="ru-RU" dirty="0" smtClean="0"/>
              <a:t>: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95350"/>
                <a:ext cx="8229600" cy="36992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1800" dirty="0" smtClean="0"/>
                  <a:t>Решить неравенства </a:t>
                </a:r>
                <a14:m>
                  <m:oMath xmlns:m="http://schemas.openxmlformats.org/officeDocument/2006/math">
                    <m:r>
                      <a:rPr lang="ru-RU" sz="1800" b="0" i="1" smtClean="0">
                        <a:latin typeface="Cambria Math"/>
                      </a:rPr>
                      <m:t>а) 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1800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(2</m:t>
                        </m:r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−4)</m:t>
                        </m:r>
                      </m:e>
                    </m:func>
                    <m:r>
                      <a:rPr lang="en-US" sz="1800" b="0" i="1" smtClean="0">
                        <a:latin typeface="Cambria Math"/>
                      </a:rPr>
                      <m:t>&gt;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1800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(14−</m:t>
                        </m:r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lang="en-US" sz="1800" b="0" i="1" smtClean="0">
                        <a:latin typeface="Cambria Math"/>
                      </a:rPr>
                      <m:t>;</m:t>
                    </m:r>
                  </m:oMath>
                </a14:m>
                <a:endParaRPr lang="en-US" sz="1800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1800" b="0" i="1" smtClean="0">
                        <a:latin typeface="Cambria Math"/>
                      </a:rPr>
                      <m:t>б)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ru-RU" sz="1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ru-RU" sz="18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(2</m:t>
                        </m:r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−4)</m:t>
                        </m:r>
                      </m:e>
                    </m:func>
                    <m:r>
                      <a:rPr lang="en-US" sz="1800" b="0" i="1" smtClean="0">
                        <a:latin typeface="Cambria Math"/>
                      </a:rPr>
                      <m:t>&gt;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ru-RU" sz="1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ru-RU" sz="18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(14−</m:t>
                        </m:r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ru-RU" sz="1800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sz="1800" dirty="0" smtClean="0"/>
                  <a:t>Решение:</a:t>
                </a:r>
              </a:p>
              <a:p>
                <a:pPr marL="0" indent="0">
                  <a:buNone/>
                </a:pPr>
                <a:endParaRPr lang="ru-RU" sz="18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95350"/>
                <a:ext cx="8229600" cy="3699273"/>
              </a:xfrm>
              <a:blipFill rotWithShape="1">
                <a:blip r:embed="rId2"/>
                <a:stretch>
                  <a:fillRect l="-593" t="-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Прямоугольник 6"/>
              <p:cNvSpPr/>
              <p:nvPr/>
            </p:nvSpPr>
            <p:spPr>
              <a:xfrm>
                <a:off x="2457450" y="895350"/>
                <a:ext cx="33761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/>
                        </a:rPr>
                        <m:t>а) 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(2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−4)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&gt;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(14−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7450" y="895350"/>
                <a:ext cx="3376117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333" r="-1986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2200" y="323731"/>
            <a:ext cx="2656074" cy="151257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468151" y="2533650"/>
                <a:ext cx="1985544" cy="8271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−4&gt;0        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14−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&gt;0        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−4&gt;14−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51" y="2533650"/>
                <a:ext cx="1985544" cy="82715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TextBox 13"/>
              <p:cNvSpPr txBox="1"/>
              <p:nvPr/>
            </p:nvSpPr>
            <p:spPr>
              <a:xfrm>
                <a:off x="2286000" y="2541270"/>
                <a:ext cx="1371594" cy="8271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⇔</m:t>
                      </m:r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&gt;2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&lt;14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&gt;6 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2541270"/>
                <a:ext cx="1371594" cy="827150"/>
              </a:xfrm>
              <a:prstGeom prst="rect">
                <a:avLst/>
              </a:prstGeom>
              <a:blipFill rotWithShape="1">
                <a:blip r:embed="rId6"/>
                <a:stretch>
                  <a:fillRect r="-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Прямоугольник 28"/>
          <p:cNvSpPr/>
          <p:nvPr/>
        </p:nvSpPr>
        <p:spPr>
          <a:xfrm>
            <a:off x="565318" y="3717925"/>
            <a:ext cx="1855171" cy="15239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791360" y="3718561"/>
            <a:ext cx="1485239" cy="152399"/>
          </a:xfrm>
          <a:prstGeom prst="rect">
            <a:avLst/>
          </a:prstGeom>
          <a:solidFill>
            <a:schemeClr val="tx2">
              <a:lumMod val="60000"/>
              <a:lumOff val="40000"/>
              <a:alpha val="72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157712" y="3867149"/>
            <a:ext cx="2107962" cy="152399"/>
          </a:xfrm>
          <a:prstGeom prst="rect">
            <a:avLst/>
          </a:prstGeom>
          <a:solidFill>
            <a:srgbClr val="00B050">
              <a:alpha val="37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791360" y="3715955"/>
            <a:ext cx="634897" cy="152399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7" name="Группа 26"/>
          <p:cNvGrpSpPr/>
          <p:nvPr/>
        </p:nvGrpSpPr>
        <p:grpSpPr>
          <a:xfrm>
            <a:off x="559591" y="3844290"/>
            <a:ext cx="2725133" cy="396002"/>
            <a:chOff x="559591" y="3844290"/>
            <a:chExt cx="2725133" cy="396002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559591" y="3867150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1185093" y="3867150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2446524" y="3870324"/>
              <a:ext cx="838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Овал 19"/>
            <p:cNvSpPr/>
            <p:nvPr/>
          </p:nvSpPr>
          <p:spPr>
            <a:xfrm>
              <a:off x="1143000" y="3844925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1768502" y="3844290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2" name="Прямая соединительная линия 21"/>
            <p:cNvCxnSpPr/>
            <p:nvPr/>
          </p:nvCxnSpPr>
          <p:spPr>
            <a:xfrm>
              <a:off x="1814221" y="3870960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Овал 22"/>
            <p:cNvSpPr/>
            <p:nvPr/>
          </p:nvSpPr>
          <p:spPr>
            <a:xfrm>
              <a:off x="2397630" y="3848100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4" name="Прямоугольник 23"/>
                <p:cNvSpPr/>
                <p:nvPr/>
              </p:nvSpPr>
              <p:spPr>
                <a:xfrm>
                  <a:off x="1608458" y="3870960"/>
                  <a:ext cx="3658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4" name="Прямоугольник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8458" y="3870960"/>
                  <a:ext cx="36580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8197" r="-21667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5" name="Прямоугольник 24"/>
                <p:cNvSpPr/>
                <p:nvPr/>
              </p:nvSpPr>
              <p:spPr>
                <a:xfrm>
                  <a:off x="985735" y="3867149"/>
                  <a:ext cx="3658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5" name="Прямоугольник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5735" y="3867149"/>
                  <a:ext cx="365806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t="-8197" r="-21667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6" name="Прямоугольник 25"/>
                <p:cNvSpPr/>
                <p:nvPr/>
              </p:nvSpPr>
              <p:spPr>
                <a:xfrm>
                  <a:off x="2179234" y="3868354"/>
                  <a:ext cx="49404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14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6" name="Прямоугольник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9234" y="3868354"/>
                  <a:ext cx="494046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t="-8333" r="-15854" b="-2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Прямоугольник 32"/>
              <p:cNvSpPr/>
              <p:nvPr/>
            </p:nvSpPr>
            <p:spPr>
              <a:xfrm>
                <a:off x="411490" y="1240687"/>
                <a:ext cx="3337645" cy="5163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/>
                        </a:rPr>
                        <m:t>б)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i="1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(2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−4)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&gt;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i="1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(14−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90" y="1240687"/>
                <a:ext cx="3337645" cy="516360"/>
              </a:xfrm>
              <a:prstGeom prst="rect">
                <a:avLst/>
              </a:prstGeom>
              <a:blipFill rotWithShape="1">
                <a:blip r:embed="rId10"/>
                <a:stretch>
                  <a:fillRect t="-4762" r="-2011" b="-23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6" name="TextBox 35"/>
              <p:cNvSpPr txBox="1"/>
              <p:nvPr/>
            </p:nvSpPr>
            <p:spPr>
              <a:xfrm>
                <a:off x="5434701" y="2546112"/>
                <a:ext cx="1985544" cy="8271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−4&gt;0        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14−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&gt;0        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−4&lt;14−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4701" y="2546112"/>
                <a:ext cx="1985544" cy="827150"/>
              </a:xfrm>
              <a:prstGeom prst="rect">
                <a:avLst/>
              </a:prstGeom>
              <a:blipFill rotWithShape="1">
                <a:blip r:embed="rId11"/>
                <a:stretch>
                  <a:fillRect r="-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7" name="TextBox 36"/>
              <p:cNvSpPr txBox="1"/>
              <p:nvPr/>
            </p:nvSpPr>
            <p:spPr>
              <a:xfrm>
                <a:off x="7252550" y="2553732"/>
                <a:ext cx="1371594" cy="8271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⇔</m:t>
                      </m:r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&gt;2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&lt;14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&lt;6 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2550" y="2553732"/>
                <a:ext cx="1371594" cy="827150"/>
              </a:xfrm>
              <a:prstGeom prst="rect">
                <a:avLst/>
              </a:prstGeom>
              <a:blipFill rotWithShape="1">
                <a:blip r:embed="rId12"/>
                <a:stretch>
                  <a:fillRect r="-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Прямоугольник 37"/>
          <p:cNvSpPr/>
          <p:nvPr/>
        </p:nvSpPr>
        <p:spPr>
          <a:xfrm>
            <a:off x="5531868" y="3730387"/>
            <a:ext cx="1855171" cy="15239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527192" y="3731975"/>
            <a:ext cx="1230720" cy="152399"/>
          </a:xfrm>
          <a:prstGeom prst="rect">
            <a:avLst/>
          </a:prstGeom>
          <a:solidFill>
            <a:schemeClr val="tx2">
              <a:lumMod val="60000"/>
              <a:lumOff val="40000"/>
              <a:alpha val="64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6124262" y="3879611"/>
            <a:ext cx="2107962" cy="152399"/>
          </a:xfrm>
          <a:prstGeom prst="rect">
            <a:avLst/>
          </a:prstGeom>
          <a:solidFill>
            <a:srgbClr val="00B050">
              <a:alpha val="37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6124262" y="3732132"/>
            <a:ext cx="634897" cy="152399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2" name="Группа 41"/>
          <p:cNvGrpSpPr/>
          <p:nvPr/>
        </p:nvGrpSpPr>
        <p:grpSpPr>
          <a:xfrm>
            <a:off x="5526141" y="3856752"/>
            <a:ext cx="2725133" cy="396002"/>
            <a:chOff x="559591" y="3844290"/>
            <a:chExt cx="2725133" cy="396002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>
              <a:off x="559591" y="3867150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1185093" y="3867150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/>
            <p:nvPr/>
          </p:nvCxnSpPr>
          <p:spPr>
            <a:xfrm>
              <a:off x="2446524" y="3870324"/>
              <a:ext cx="838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Овал 45"/>
            <p:cNvSpPr/>
            <p:nvPr/>
          </p:nvSpPr>
          <p:spPr>
            <a:xfrm>
              <a:off x="1143000" y="3844925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1768502" y="3844290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8" name="Прямая соединительная линия 47"/>
            <p:cNvCxnSpPr/>
            <p:nvPr/>
          </p:nvCxnSpPr>
          <p:spPr>
            <a:xfrm>
              <a:off x="1814221" y="3870960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Овал 48"/>
            <p:cNvSpPr/>
            <p:nvPr/>
          </p:nvSpPr>
          <p:spPr>
            <a:xfrm>
              <a:off x="2397630" y="3848100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50" name="Прямоугольник 49"/>
                <p:cNvSpPr/>
                <p:nvPr/>
              </p:nvSpPr>
              <p:spPr>
                <a:xfrm>
                  <a:off x="1608458" y="3870960"/>
                  <a:ext cx="3658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50" name="Прямоугольник 4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8458" y="3870960"/>
                  <a:ext cx="365806" cy="36933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t="-8197" r="-21667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51" name="Прямоугольник 50"/>
                <p:cNvSpPr/>
                <p:nvPr/>
              </p:nvSpPr>
              <p:spPr>
                <a:xfrm>
                  <a:off x="985735" y="3867149"/>
                  <a:ext cx="3658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51" name="Прямоугольник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5735" y="3867149"/>
                  <a:ext cx="365806" cy="369332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t="-8197" r="-23333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52" name="Прямоугольник 51"/>
                <p:cNvSpPr/>
                <p:nvPr/>
              </p:nvSpPr>
              <p:spPr>
                <a:xfrm>
                  <a:off x="2179234" y="3868354"/>
                  <a:ext cx="49404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14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52" name="Прямоугольник 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9234" y="3868354"/>
                  <a:ext cx="494046" cy="369332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t="-8333" r="-17284" b="-2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3" name="TextBox 52"/>
              <p:cNvSpPr txBox="1"/>
              <p:nvPr/>
            </p:nvSpPr>
            <p:spPr>
              <a:xfrm>
                <a:off x="468150" y="4286938"/>
                <a:ext cx="4027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Ответ: </a:t>
                </a:r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а) 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6;14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;  </m:t>
                    </m:r>
                    <m:r>
                      <a:rPr lang="ru-RU" b="0" i="1" smtClean="0">
                        <a:latin typeface="Cambria Math"/>
                        <a:ea typeface="Cambria Math"/>
                      </a:rPr>
                      <m:t>б)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∈(2;6)</m:t>
                    </m:r>
                  </m:oMath>
                </a14:m>
                <a:r>
                  <a:rPr lang="en-US" dirty="0" smtClean="0"/>
                  <a:t>.</a:t>
                </a:r>
                <a:endParaRPr lang="ru-RU" dirty="0"/>
              </a:p>
            </p:txBody>
          </p:sp>
        </mc:Choice>
        <mc:Fallback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50" y="4286938"/>
                <a:ext cx="4027649" cy="369332"/>
              </a:xfrm>
              <a:prstGeom prst="rect">
                <a:avLst/>
              </a:prstGeom>
              <a:blipFill rotWithShape="1">
                <a:blip r:embed="rId16"/>
                <a:stretch>
                  <a:fillRect l="-1364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43007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9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-0.01389 L -0.22309 0.2317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07" y="122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3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8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3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8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81 -0.00154 L 0.54271 0.162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95" y="8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3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8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3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8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7" grpId="1" animBg="1"/>
      <p:bldP spid="12" grpId="0" animBg="1"/>
      <p:bldP spid="14" grpId="0" animBg="1"/>
      <p:bldP spid="29" grpId="0" animBg="1"/>
      <p:bldP spid="29" grpId="1" animBg="1"/>
      <p:bldP spid="31" grpId="0" animBg="1"/>
      <p:bldP spid="31" grpId="1" animBg="1"/>
      <p:bldP spid="28" grpId="0" animBg="1"/>
      <p:bldP spid="28" grpId="1" animBg="1"/>
      <p:bldP spid="32" grpId="0" animBg="1"/>
      <p:bldP spid="33" grpId="0" animBg="1"/>
      <p:bldP spid="33" grpId="1" animBg="1"/>
      <p:bldP spid="36" grpId="0" animBg="1"/>
      <p:bldP spid="37" grpId="0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6917"/>
            <a:ext cx="8229600" cy="8572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Пример: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57255"/>
                <a:ext cx="8229600" cy="33944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1800" dirty="0" smtClean="0"/>
                  <a:t>Решить неравенство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1800" b="0" i="1" smtClean="0">
                                <a:latin typeface="Cambria Math"/>
                              </a:rPr>
                              <m:t>8</m:t>
                            </m:r>
                          </m:sub>
                        </m:sSub>
                      </m:fName>
                      <m:e>
                        <m:r>
                          <a:rPr lang="ru-RU" sz="1800" b="0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ru-RU" sz="1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/>
                          </a:rPr>
                          <m:t>−7</m:t>
                        </m:r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sz="1800" b="0" i="1" smtClean="0">
                        <a:latin typeface="Cambria Math"/>
                      </a:rPr>
                      <m:t>)&gt;1</m:t>
                    </m:r>
                  </m:oMath>
                </a14:m>
                <a:r>
                  <a:rPr lang="en-US" sz="1800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sz="1800" dirty="0" smtClean="0"/>
                  <a:t>Решение: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ru-RU" sz="1800" b="0" i="1" smtClean="0">
                        <a:latin typeface="Cambria Math"/>
                      </a:rPr>
                      <m:t>1=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ru-RU" sz="1800" b="0" i="1" smtClean="0">
                                <a:latin typeface="Cambria Math"/>
                              </a:rPr>
                              <m:t>8</m:t>
                            </m:r>
                          </m:sub>
                        </m:sSub>
                      </m:fName>
                      <m:e>
                        <m:r>
                          <a:rPr lang="ru-RU" sz="1800" b="0" i="1" smtClean="0">
                            <a:latin typeface="Cambria Math"/>
                          </a:rPr>
                          <m:t>8</m:t>
                        </m:r>
                      </m:e>
                    </m:func>
                  </m:oMath>
                </a14:m>
                <a:r>
                  <a:rPr lang="ru-RU" sz="1800" dirty="0" smtClean="0"/>
                  <a:t/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/>
                                </a:rPr>
                                <m:t>8</m:t>
                              </m:r>
                            </m:sub>
                          </m:sSub>
                        </m:fName>
                        <m:e>
                          <m:r>
                            <a:rPr lang="ru-RU" sz="1800" b="0" i="1" smtClean="0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ru-RU" sz="18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800" b="0" i="1" smtClean="0">
                              <a:latin typeface="Cambria Math"/>
                            </a:rPr>
                            <m:t>−7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</a:rPr>
                        <m:t>)&gt;1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⇔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8</m:t>
                              </m:r>
                            </m:sub>
                          </m:sSub>
                        </m:fName>
                        <m:e>
                          <m:r>
                            <a:rPr lang="ru-RU" sz="1800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ru-RU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−7</m:t>
                          </m:r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&gt;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8</m:t>
                              </m:r>
                            </m:sub>
                          </m:sSub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</m:e>
                      </m:func>
                    </m:oMath>
                  </m:oMathPara>
                </a14:m>
                <a:endParaRPr lang="en-US" sz="1800" dirty="0" smtClean="0"/>
              </a:p>
              <a:p>
                <a:pPr marL="0" indent="0">
                  <a:buNone/>
                </a:pPr>
                <a:endParaRPr lang="ru-RU" sz="18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57255"/>
                <a:ext cx="8229600" cy="3394472"/>
              </a:xfrm>
              <a:blipFill rotWithShape="1">
                <a:blip r:embed="rId2"/>
                <a:stretch>
                  <a:fillRect l="-593" t="-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2200" y="323731"/>
            <a:ext cx="2656074" cy="151257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468151" y="2602018"/>
                <a:ext cx="1534331" cy="6122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−7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&gt;0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−7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&gt;8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51" y="2602018"/>
                <a:ext cx="1534331" cy="612219"/>
              </a:xfrm>
              <a:prstGeom prst="rect">
                <a:avLst/>
              </a:prstGeom>
              <a:blipFill rotWithShape="1">
                <a:blip r:embed="rId4"/>
                <a:stretch>
                  <a:fillRect r="-2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1827575" y="2639834"/>
                <a:ext cx="2241255" cy="6086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⇔</m:t>
                      </m:r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  <a:ea typeface="Cambria Math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−7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&gt;0      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−7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−8&gt;0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7575" y="2639834"/>
                <a:ext cx="2241255" cy="608693"/>
              </a:xfrm>
              <a:prstGeom prst="rect">
                <a:avLst/>
              </a:prstGeom>
              <a:blipFill rotWithShape="1">
                <a:blip r:embed="rId5"/>
                <a:stretch>
                  <a:fillRect r="-16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265674" y="3686620"/>
            <a:ext cx="1251628" cy="15058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265674" y="3827048"/>
            <a:ext cx="606268" cy="152399"/>
          </a:xfrm>
          <a:prstGeom prst="rect">
            <a:avLst/>
          </a:prstGeom>
          <a:solidFill>
            <a:srgbClr val="00B050">
              <a:alpha val="37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69431" y="3687984"/>
            <a:ext cx="602512" cy="152399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754370" y="3689890"/>
            <a:ext cx="861060" cy="152399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754370" y="3842289"/>
            <a:ext cx="861060" cy="152399"/>
          </a:xfrm>
          <a:prstGeom prst="rect">
            <a:avLst/>
          </a:prstGeom>
          <a:solidFill>
            <a:srgbClr val="00B050">
              <a:alpha val="37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131096" y="3694212"/>
            <a:ext cx="1486874" cy="1467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TextBox 24"/>
              <p:cNvSpPr txBox="1"/>
              <p:nvPr/>
            </p:nvSpPr>
            <p:spPr>
              <a:xfrm>
                <a:off x="3920263" y="2639834"/>
                <a:ext cx="3043013" cy="6373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⇔</m:t>
                      </m:r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  <a:ea typeface="Cambria Math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−∞;0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∪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7;+∞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 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∈(−∞;−1)∪(8;+∞)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263" y="2639834"/>
                <a:ext cx="3043013" cy="637354"/>
              </a:xfrm>
              <a:prstGeom prst="rect">
                <a:avLst/>
              </a:prstGeom>
              <a:blipFill rotWithShape="1">
                <a:blip r:embed="rId6"/>
                <a:stretch>
                  <a:fillRect r="-10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Группа 29"/>
          <p:cNvGrpSpPr/>
          <p:nvPr/>
        </p:nvGrpSpPr>
        <p:grpSpPr>
          <a:xfrm>
            <a:off x="3265674" y="3813715"/>
            <a:ext cx="3351718" cy="396622"/>
            <a:chOff x="3265674" y="3813715"/>
            <a:chExt cx="3351718" cy="39662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3265674" y="3836575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3891176" y="3836575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779192" y="3839749"/>
              <a:ext cx="838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Овал 17"/>
            <p:cNvSpPr/>
            <p:nvPr/>
          </p:nvSpPr>
          <p:spPr>
            <a:xfrm>
              <a:off x="3849083" y="3814350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4474585" y="3813715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0" name="Прямая соединительная линия 19"/>
            <p:cNvCxnSpPr/>
            <p:nvPr/>
          </p:nvCxnSpPr>
          <p:spPr>
            <a:xfrm>
              <a:off x="4520304" y="3840385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5103713" y="3817525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2" name="Прямоугольник 21"/>
                <p:cNvSpPr/>
                <p:nvPr/>
              </p:nvSpPr>
              <p:spPr>
                <a:xfrm>
                  <a:off x="4314541" y="3840385"/>
                  <a:ext cx="3658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2" name="Прямоугольник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4541" y="3840385"/>
                  <a:ext cx="36580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8197" r="-21667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3" name="Прямоугольник 22"/>
                <p:cNvSpPr/>
                <p:nvPr/>
              </p:nvSpPr>
              <p:spPr>
                <a:xfrm>
                  <a:off x="3601321" y="3836574"/>
                  <a:ext cx="53893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3" name="Прямоугольник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1321" y="3836574"/>
                  <a:ext cx="538930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t="-8197" r="-14773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4" name="Прямоугольник 23"/>
                <p:cNvSpPr/>
                <p:nvPr/>
              </p:nvSpPr>
              <p:spPr>
                <a:xfrm>
                  <a:off x="4942473" y="3837779"/>
                  <a:ext cx="3658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4" name="Прямоугольник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42473" y="3837779"/>
                  <a:ext cx="365806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t="-8333" r="-21667" b="-2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" name="Прямая соединительная линия 25"/>
            <p:cNvCxnSpPr/>
            <p:nvPr/>
          </p:nvCxnSpPr>
          <p:spPr>
            <a:xfrm>
              <a:off x="5150064" y="3839018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Овал 26"/>
            <p:cNvSpPr/>
            <p:nvPr/>
          </p:nvSpPr>
          <p:spPr>
            <a:xfrm>
              <a:off x="5733473" y="3816158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8" name="Прямоугольник 27"/>
                <p:cNvSpPr/>
                <p:nvPr/>
              </p:nvSpPr>
              <p:spPr>
                <a:xfrm>
                  <a:off x="5573429" y="3841005"/>
                  <a:ext cx="3658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8" name="Прямоугольник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73429" y="3841005"/>
                  <a:ext cx="365806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t="-8197" r="-23333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TextBox 32"/>
              <p:cNvSpPr txBox="1"/>
              <p:nvPr/>
            </p:nvSpPr>
            <p:spPr>
              <a:xfrm>
                <a:off x="468150" y="4286938"/>
                <a:ext cx="4027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Ответ: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−∞;−1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∪(8;+∞)</m:t>
                    </m:r>
                  </m:oMath>
                </a14:m>
                <a:r>
                  <a:rPr lang="en-US" dirty="0" smtClean="0"/>
                  <a:t>.</a:t>
                </a:r>
                <a:endParaRPr lang="ru-RU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50" y="4286938"/>
                <a:ext cx="4027649" cy="369332"/>
              </a:xfrm>
              <a:prstGeom prst="rect">
                <a:avLst/>
              </a:prstGeom>
              <a:blipFill rotWithShape="1">
                <a:blip r:embed="rId11"/>
                <a:stretch>
                  <a:fillRect l="-1364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598236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4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75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2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75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25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75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12" grpId="0" animBg="1"/>
      <p:bldP spid="12" grpId="1" animBg="1"/>
      <p:bldP spid="13" grpId="0" animBg="1"/>
      <p:bldP spid="32" grpId="0" animBg="1"/>
      <p:bldP spid="31" grpId="0" animBg="1"/>
      <p:bldP spid="31" grpId="1" animBg="1"/>
      <p:bldP spid="29" grpId="0" animBg="1"/>
      <p:bldP spid="29" grpId="1" animBg="1"/>
      <p:bldP spid="25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6917"/>
            <a:ext cx="8229600" cy="8572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Пример: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57255"/>
                <a:ext cx="8229600" cy="33944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1800" dirty="0" smtClean="0"/>
                  <a:t>Решить неравенство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ru-RU" sz="1800" b="0" i="1" smtClean="0">
                            <a:latin typeface="Cambria Math"/>
                          </a:rPr>
                          <m:t>(</m:t>
                        </m:r>
                        <m:r>
                          <a:rPr lang="en-US" sz="1800" b="0" i="1" smtClean="0">
                            <a:latin typeface="Cambria Math"/>
                          </a:rPr>
                          <m:t>16+4</m:t>
                        </m:r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func>
                    <m:r>
                      <a:rPr lang="en-US" sz="1800" b="0" i="1" smtClean="0">
                        <a:latin typeface="Cambria Math"/>
                      </a:rPr>
                      <m:t>)</m:t>
                    </m:r>
                    <m:r>
                      <a:rPr lang="en-US" sz="1800" b="0" i="1" smtClean="0">
                        <a:latin typeface="Cambria Math"/>
                        <a:ea typeface="Cambria Math"/>
                      </a:rPr>
                      <m:t>≤−4</m:t>
                    </m:r>
                  </m:oMath>
                </a14:m>
                <a:r>
                  <a:rPr lang="en-US" sz="1800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sz="1800" dirty="0" smtClean="0"/>
                  <a:t>Решение: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−4</m:t>
                    </m:r>
                    <m:r>
                      <a:rPr lang="ru-RU" sz="1800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1800" b="0" i="1" smtClean="0">
                            <a:latin typeface="Cambria Math"/>
                          </a:rPr>
                          <m:t>−4</m:t>
                        </m:r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func>
                    <m:r>
                      <a:rPr lang="en-US" sz="1800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sSup>
                          <m:sSup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800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1800" b="0" i="1" smtClean="0">
                                <a:latin typeface="Cambria Math"/>
                              </a:rPr>
                              <m:t>−4</m:t>
                            </m:r>
                          </m:sup>
                        </m:sSup>
                      </m:e>
                    </m:func>
                    <m:r>
                      <a:rPr lang="en-US" sz="1800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16</m:t>
                        </m:r>
                      </m:e>
                    </m:func>
                  </m:oMath>
                </a14:m>
                <a:r>
                  <a:rPr lang="ru-RU" sz="1800" dirty="0" smtClean="0"/>
                  <a:t/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18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ru-RU" sz="18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16+4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ru-RU" sz="18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func>
                      <m:r>
                        <a:rPr lang="en-US" sz="1800" b="0" i="1" smtClean="0">
                          <a:latin typeface="Cambria Math"/>
                        </a:rPr>
                        <m:t>)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≤−4⇔</m:t>
                      </m:r>
                      <m:func>
                        <m:funcPr>
                          <m:ctrlPr>
                            <a:rPr lang="en-US" sz="180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18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ru-RU" sz="18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16+4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ru-RU" sz="18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func>
                      <m:r>
                        <a:rPr lang="en-US" sz="1800" b="0" i="1" smtClean="0">
                          <a:latin typeface="Cambria Math"/>
                        </a:rPr>
                        <m:t>)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≤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16</m:t>
                          </m:r>
                        </m:e>
                      </m:func>
                    </m:oMath>
                  </m:oMathPara>
                </a14:m>
                <a:endParaRPr lang="en-US" sz="1800" dirty="0" smtClean="0"/>
              </a:p>
              <a:p>
                <a:pPr marL="0" indent="0">
                  <a:buNone/>
                </a:pPr>
                <a:endParaRPr lang="ru-RU" sz="18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57255"/>
                <a:ext cx="8229600" cy="3394472"/>
              </a:xfrm>
              <a:blipFill rotWithShape="1">
                <a:blip r:embed="rId2"/>
                <a:stretch>
                  <a:fillRect l="-593" t="-5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2200" y="323731"/>
            <a:ext cx="2656074" cy="151257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468151" y="2832760"/>
                <a:ext cx="2194768" cy="6006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16+4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&gt;0  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16+4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≥16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51" y="2832760"/>
                <a:ext cx="2194768" cy="600677"/>
              </a:xfrm>
              <a:prstGeom prst="rect">
                <a:avLst/>
              </a:prstGeom>
              <a:blipFill rotWithShape="1">
                <a:blip r:embed="rId4"/>
                <a:stretch>
                  <a:fillRect r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874442" y="3926063"/>
            <a:ext cx="1884271" cy="14125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497444" y="4067317"/>
            <a:ext cx="627931" cy="152399"/>
          </a:xfrm>
          <a:prstGeom prst="rect">
            <a:avLst/>
          </a:prstGeom>
          <a:solidFill>
            <a:srgbClr val="00B050">
              <a:alpha val="37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495799" y="3914917"/>
            <a:ext cx="629576" cy="152399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TextBox 24"/>
              <p:cNvSpPr txBox="1"/>
              <p:nvPr/>
            </p:nvSpPr>
            <p:spPr>
              <a:xfrm>
                <a:off x="2481974" y="2796083"/>
                <a:ext cx="3143105" cy="7183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⇔</m:t>
                      </m:r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  <a:ea typeface="Cambria Math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2−2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;2+2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e>
                              </m:d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 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0;4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                            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974" y="2796083"/>
                <a:ext cx="3143105" cy="718338"/>
              </a:xfrm>
              <a:prstGeom prst="rect">
                <a:avLst/>
              </a:prstGeom>
              <a:blipFill rotWithShape="1">
                <a:blip r:embed="rId5"/>
                <a:stretch>
                  <a:fillRect r="-7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Группа 29"/>
          <p:cNvGrpSpPr/>
          <p:nvPr/>
        </p:nvGrpSpPr>
        <p:grpSpPr>
          <a:xfrm>
            <a:off x="3265674" y="4041678"/>
            <a:ext cx="3351718" cy="407547"/>
            <a:chOff x="3265674" y="3810936"/>
            <a:chExt cx="3351718" cy="407547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3265674" y="3836575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3891176" y="3836575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779192" y="3839749"/>
              <a:ext cx="838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Овал 17"/>
            <p:cNvSpPr/>
            <p:nvPr/>
          </p:nvSpPr>
          <p:spPr>
            <a:xfrm>
              <a:off x="3849083" y="3814350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4474585" y="3813715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0" name="Прямая соединительная линия 19"/>
            <p:cNvCxnSpPr/>
            <p:nvPr/>
          </p:nvCxnSpPr>
          <p:spPr>
            <a:xfrm>
              <a:off x="4520304" y="3840385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5103713" y="3817525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2" name="Прямоугольник 21"/>
                <p:cNvSpPr/>
                <p:nvPr/>
              </p:nvSpPr>
              <p:spPr>
                <a:xfrm>
                  <a:off x="4314541" y="3840385"/>
                  <a:ext cx="3658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2" name="Прямоугольник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4541" y="3840385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8333" r="-21667" b="-2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3" name="Прямоугольник 22"/>
                <p:cNvSpPr/>
                <p:nvPr/>
              </p:nvSpPr>
              <p:spPr>
                <a:xfrm>
                  <a:off x="3353487" y="3810936"/>
                  <a:ext cx="1049582" cy="40754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2−2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</m:e>
                        </m:rad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3" name="Прямоугольник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3487" y="3810936"/>
                  <a:ext cx="1049582" cy="40754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r="-7558" b="-23881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4" name="Прямоугольник 23"/>
                <p:cNvSpPr/>
                <p:nvPr/>
              </p:nvSpPr>
              <p:spPr>
                <a:xfrm>
                  <a:off x="4942473" y="3837779"/>
                  <a:ext cx="3658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4" name="Прямоугольник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42473" y="3837779"/>
                  <a:ext cx="365806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t="-8197" r="-21667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" name="Прямая соединительная линия 25"/>
            <p:cNvCxnSpPr/>
            <p:nvPr/>
          </p:nvCxnSpPr>
          <p:spPr>
            <a:xfrm>
              <a:off x="5150064" y="3839018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Овал 26"/>
            <p:cNvSpPr/>
            <p:nvPr/>
          </p:nvSpPr>
          <p:spPr>
            <a:xfrm>
              <a:off x="5733473" y="3816158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TextBox 32"/>
              <p:cNvSpPr txBox="1"/>
              <p:nvPr/>
            </p:nvSpPr>
            <p:spPr>
              <a:xfrm>
                <a:off x="468150" y="4427046"/>
                <a:ext cx="4027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Ответ: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0;4</m:t>
                        </m:r>
                      </m:e>
                    </m:d>
                  </m:oMath>
                </a14:m>
                <a:r>
                  <a:rPr lang="en-US" dirty="0" smtClean="0"/>
                  <a:t>.</a:t>
                </a:r>
                <a:endParaRPr lang="ru-RU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50" y="4427046"/>
                <a:ext cx="4027649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1364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Прямоугольник 33"/>
              <p:cNvSpPr/>
              <p:nvPr/>
            </p:nvSpPr>
            <p:spPr>
              <a:xfrm>
                <a:off x="5238644" y="4047294"/>
                <a:ext cx="1049582" cy="4075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2+2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644" y="4047294"/>
                <a:ext cx="1049582" cy="407547"/>
              </a:xfrm>
              <a:prstGeom prst="rect">
                <a:avLst/>
              </a:prstGeom>
              <a:blipFill rotWithShape="1">
                <a:blip r:embed="rId10"/>
                <a:stretch>
                  <a:fillRect r="-6936" b="-238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35486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5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7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1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6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1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0" grpId="1" animBg="1"/>
      <p:bldP spid="12" grpId="0" animBg="1"/>
      <p:bldP spid="12" grpId="1" animBg="1"/>
      <p:bldP spid="13" grpId="0" animBg="1"/>
      <p:bldP spid="25" grpId="0" animBg="1"/>
      <p:bldP spid="33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6917"/>
            <a:ext cx="8229600" cy="8572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Пример: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57255"/>
                <a:ext cx="8229600" cy="33944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1800" dirty="0" smtClean="0"/>
                  <a:t>Решить неравенство</a:t>
                </a:r>
                <a:r>
                  <a:rPr lang="en-US" sz="1800" dirty="0" smtClean="0"/>
                  <a:t/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/>
                            <a:ea typeface="Cambria Math"/>
                          </a:rPr>
                          <m:t>lg</m:t>
                        </m:r>
                      </m:fName>
                      <m:e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func>
                    <m:r>
                      <a:rPr lang="en-US" sz="1800" b="0" i="1" smtClean="0">
                        <a:latin typeface="Cambria Math"/>
                        <a:ea typeface="Cambria Math"/>
                      </a:rPr>
                      <m:t>+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/>
                            <a:ea typeface="Cambria Math"/>
                          </a:rPr>
                          <m:t>lg</m:t>
                        </m:r>
                      </m:fName>
                      <m:e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(45−</m:t>
                        </m:r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  <m:r>
                      <a:rPr lang="en-US" sz="1800" b="0" i="1" smtClean="0">
                        <a:latin typeface="Cambria Math"/>
                        <a:ea typeface="Cambria Math"/>
                      </a:rPr>
                      <m:t>&lt;2+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/>
                            <a:ea typeface="Cambria Math"/>
                          </a:rPr>
                          <m:t>lg</m:t>
                        </m:r>
                      </m:fName>
                      <m:e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func>
                  </m:oMath>
                </a14:m>
                <a:r>
                  <a:rPr lang="en-US" sz="1800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sz="1800" dirty="0" smtClean="0"/>
                  <a:t>Решение: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(45−</m:t>
                          </m:r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func>
                      <m:r>
                        <a:rPr lang="ru-RU" sz="18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(45−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</a:rPr>
                            <m:t>(45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8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800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1800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2+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=2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sSup>
                            <m:sSupPr>
                              <m:ctrlP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100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200</m:t>
                          </m:r>
                        </m:e>
                      </m:func>
                    </m:oMath>
                  </m:oMathPara>
                </a14:m>
                <a:endParaRPr lang="ru-RU" sz="1800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(45−</m:t>
                          </m:r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&lt;2+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⇔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</a:rPr>
                            <m:t>(45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8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800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</a:rPr>
                        <m:t>&lt;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/>
                              <a:ea typeface="Cambria Math"/>
                            </a:rPr>
                            <m:t>lg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200</m:t>
                          </m:r>
                        </m:e>
                      </m:func>
                    </m:oMath>
                  </m:oMathPara>
                </a14:m>
                <a:endParaRPr lang="en-US" sz="18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ru-RU" sz="18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57255"/>
                <a:ext cx="8229600" cy="3394472"/>
              </a:xfrm>
              <a:blipFill rotWithShape="1">
                <a:blip r:embed="rId2"/>
                <a:stretch>
                  <a:fillRect l="-593" t="-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2200" y="323731"/>
            <a:ext cx="2656074" cy="151257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477442" y="2642970"/>
                <a:ext cx="1985544" cy="8271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&gt;0                  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45−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&gt;0        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45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&lt;200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442" y="2642970"/>
                <a:ext cx="1985544" cy="82715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874442" y="3638551"/>
            <a:ext cx="2742950" cy="16172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261922" y="3638551"/>
            <a:ext cx="1235521" cy="152399"/>
          </a:xfrm>
          <a:prstGeom prst="rect">
            <a:avLst/>
          </a:prstGeom>
          <a:solidFill>
            <a:schemeClr val="accent6">
              <a:alpha val="7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267002" y="3796670"/>
            <a:ext cx="2489461" cy="175301"/>
          </a:xfrm>
          <a:prstGeom prst="rect">
            <a:avLst/>
          </a:prstGeom>
          <a:solidFill>
            <a:srgbClr val="00B050">
              <a:alpha val="37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868092" y="3636471"/>
            <a:ext cx="629576" cy="152399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120954" y="3637053"/>
            <a:ext cx="1496438" cy="152399"/>
          </a:xfrm>
          <a:prstGeom prst="rect">
            <a:avLst/>
          </a:prstGeom>
          <a:solidFill>
            <a:schemeClr val="accent6">
              <a:alpha val="62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TextBox 24"/>
              <p:cNvSpPr txBox="1"/>
              <p:nvPr/>
            </p:nvSpPr>
            <p:spPr>
              <a:xfrm>
                <a:off x="2217048" y="2642255"/>
                <a:ext cx="3000245" cy="8740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⇔</m:t>
                      </m:r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  <a:ea typeface="Cambria Math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&gt;0                                 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&lt;45                               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∈(−∞;5)∪(40;+∞)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7048" y="2642255"/>
                <a:ext cx="3000245" cy="874085"/>
              </a:xfrm>
              <a:prstGeom prst="rect">
                <a:avLst/>
              </a:prstGeom>
              <a:blipFill rotWithShape="1">
                <a:blip r:embed="rId5"/>
                <a:stretch>
                  <a:fillRect r="-1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/>
          <p:cNvSpPr/>
          <p:nvPr/>
        </p:nvSpPr>
        <p:spPr>
          <a:xfrm>
            <a:off x="5127577" y="3637052"/>
            <a:ext cx="629576" cy="152399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0" name="Группа 29"/>
          <p:cNvGrpSpPr/>
          <p:nvPr/>
        </p:nvGrpSpPr>
        <p:grpSpPr>
          <a:xfrm>
            <a:off x="3265674" y="3764403"/>
            <a:ext cx="3351718" cy="398781"/>
            <a:chOff x="3265674" y="3810936"/>
            <a:chExt cx="3351718" cy="398781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3265674" y="3836575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3891176" y="3836575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779192" y="3839749"/>
              <a:ext cx="838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Овал 17"/>
            <p:cNvSpPr/>
            <p:nvPr/>
          </p:nvSpPr>
          <p:spPr>
            <a:xfrm>
              <a:off x="3849083" y="3814350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4474585" y="3813715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0" name="Прямая соединительная линия 19"/>
            <p:cNvCxnSpPr/>
            <p:nvPr/>
          </p:nvCxnSpPr>
          <p:spPr>
            <a:xfrm>
              <a:off x="4520304" y="3840385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5103713" y="3817525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2" name="Прямоугольник 21"/>
                <p:cNvSpPr/>
                <p:nvPr/>
              </p:nvSpPr>
              <p:spPr>
                <a:xfrm>
                  <a:off x="4314541" y="3840385"/>
                  <a:ext cx="3658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2" name="Прямоугольник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4541" y="3840385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8197" r="-21667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3" name="Прямоугольник 22"/>
                <p:cNvSpPr/>
                <p:nvPr/>
              </p:nvSpPr>
              <p:spPr>
                <a:xfrm>
                  <a:off x="3690925" y="3810936"/>
                  <a:ext cx="36580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3" name="Прямоугольник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0925" y="3810936"/>
                  <a:ext cx="36580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8333" r="-23333" b="-2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4" name="Прямоугольник 23"/>
                <p:cNvSpPr/>
                <p:nvPr/>
              </p:nvSpPr>
              <p:spPr>
                <a:xfrm>
                  <a:off x="4880554" y="3837779"/>
                  <a:ext cx="49404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40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>
            <p:sp>
              <p:nvSpPr>
                <p:cNvPr id="24" name="Прямоугольник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80554" y="3837779"/>
                  <a:ext cx="494046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t="-8197" r="-16049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" name="Прямая соединительная линия 25"/>
            <p:cNvCxnSpPr/>
            <p:nvPr/>
          </p:nvCxnSpPr>
          <p:spPr>
            <a:xfrm>
              <a:off x="5150064" y="3839018"/>
              <a:ext cx="5834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Овал 26"/>
            <p:cNvSpPr/>
            <p:nvPr/>
          </p:nvSpPr>
          <p:spPr>
            <a:xfrm>
              <a:off x="5733473" y="3816158"/>
              <a:ext cx="45719" cy="45719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TextBox 32"/>
              <p:cNvSpPr txBox="1"/>
              <p:nvPr/>
            </p:nvSpPr>
            <p:spPr>
              <a:xfrm>
                <a:off x="477442" y="4415441"/>
                <a:ext cx="4027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Ответ: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∈(0;5)∪(40;45)</m:t>
                    </m:r>
                  </m:oMath>
                </a14:m>
                <a:r>
                  <a:rPr lang="en-US" dirty="0" smtClean="0"/>
                  <a:t>.</a:t>
                </a:r>
                <a:endParaRPr lang="ru-RU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442" y="4415441"/>
                <a:ext cx="4027649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1210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Прямоугольник 33"/>
              <p:cNvSpPr/>
              <p:nvPr/>
            </p:nvSpPr>
            <p:spPr>
              <a:xfrm>
                <a:off x="5506678" y="3787305"/>
                <a:ext cx="494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45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6678" y="3787305"/>
                <a:ext cx="494046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8197" r="-17284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033638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5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7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5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8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8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3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8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85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35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0" grpId="1" animBg="1"/>
      <p:bldP spid="28" grpId="0" animBg="1"/>
      <p:bldP spid="28" grpId="1" animBg="1"/>
      <p:bldP spid="12" grpId="0" animBg="1"/>
      <p:bldP spid="12" grpId="1" animBg="1"/>
      <p:bldP spid="13" grpId="0" animBg="1"/>
      <p:bldP spid="29" grpId="0" animBg="1"/>
      <p:bldP spid="29" grpId="1" animBg="1"/>
      <p:bldP spid="25" grpId="0" animBg="1"/>
      <p:bldP spid="31" grpId="0" animBg="1"/>
      <p:bldP spid="33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8244" y="-102552"/>
            <a:ext cx="8229600" cy="8572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Пример: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31976"/>
                <a:ext cx="8229600" cy="33944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1800" dirty="0" smtClean="0"/>
                  <a:t>Решить неравенство</a:t>
                </a:r>
                <a:r>
                  <a:rPr lang="en-US" sz="1800" dirty="0" smtClean="0"/>
                  <a:t/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/>
                          </a:rPr>
                          <m:t>log</m:t>
                        </m:r>
                      </m:e>
                      <m:sub>
                        <m:f>
                          <m:f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1800" b="0" i="1" smtClean="0">
                        <a:latin typeface="Cambria Math"/>
                      </a:rPr>
                      <m:t>𝑥</m:t>
                    </m:r>
                    <m:r>
                      <a:rPr lang="en-US" sz="1800" b="0" i="1" smtClean="0">
                        <a:latin typeface="Cambria Math"/>
                      </a:rPr>
                      <m:t>+3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sz="1800" b="0" i="1" smtClean="0">
                        <a:latin typeface="Cambria Math"/>
                      </a:rPr>
                      <m:t>&lt;−2</m:t>
                    </m:r>
                  </m:oMath>
                </a14:m>
                <a:r>
                  <a:rPr lang="en-US" sz="1800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sz="1800" dirty="0" smtClean="0"/>
                  <a:t>Решение:</a:t>
                </a:r>
                <a:endParaRPr lang="en-US" sz="1800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18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sz="1800" b="0" i="1" smtClean="0">
                        <a:latin typeface="Cambria Math"/>
                      </a:rPr>
                      <m:t>=</m:t>
                    </m:r>
                    <m:r>
                      <a:rPr lang="en-US" sz="1800" b="0" i="1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US" sz="1800" dirty="0" smtClean="0"/>
                  <a:t/>
                </a:r>
                <a14:m>
                  <m:oMath xmlns:m="http://schemas.openxmlformats.org/officeDocument/2006/math">
                    <m:r>
                      <a:rPr lang="en-US" sz="1800" i="1" smtClean="0">
                        <a:latin typeface="Cambria Math"/>
                        <a:ea typeface="Cambria Math"/>
                      </a:rPr>
                      <m:t>⇒</m:t>
                    </m:r>
                    <m:sSubSup>
                      <m:sSub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/>
                          </a:rPr>
                          <m:t>log</m:t>
                        </m:r>
                      </m:e>
                      <m:sub>
                        <m:f>
                          <m:f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1800" b="0" i="1" smtClean="0">
                        <a:latin typeface="Cambria Math"/>
                      </a:rPr>
                      <m:t>𝑥</m:t>
                    </m:r>
                    <m:r>
                      <a:rPr lang="en-US" sz="1800" b="0" i="1" smtClean="0">
                        <a:latin typeface="Cambria Math"/>
                      </a:rPr>
                      <m:t>+3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sz="1800" b="0" i="1" smtClean="0">
                        <a:latin typeface="Cambria Math"/>
                      </a:rPr>
                      <m:t>&lt;−2</m:t>
                    </m:r>
                    <m:r>
                      <a:rPr lang="en-US" sz="1800" b="0" i="1" smtClean="0">
                        <a:latin typeface="Cambria Math"/>
                        <a:ea typeface="Cambria Math"/>
                      </a:rPr>
                      <m:t>⇔</m:t>
                    </m:r>
                    <m:sSup>
                      <m:sSupPr>
                        <m:ctrlPr>
                          <a:rPr lang="en-US" sz="18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1800" b="0" i="1" smtClean="0">
                        <a:latin typeface="Cambria Math"/>
                        <a:ea typeface="Cambria Math"/>
                      </a:rPr>
                      <m:t>+3</m:t>
                    </m:r>
                    <m:r>
                      <a:rPr lang="en-US" sz="1800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sz="1800" b="0" i="1" smtClean="0">
                        <a:latin typeface="Cambria Math"/>
                        <a:ea typeface="Cambria Math"/>
                      </a:rPr>
                      <m:t>&lt;−2</m:t>
                    </m:r>
                  </m:oMath>
                </a14:m>
                <a:endParaRPr lang="ru-RU" sz="1800" dirty="0" smtClean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31976"/>
                <a:ext cx="8229600" cy="3394472"/>
              </a:xfrm>
              <a:blipFill rotWithShape="1">
                <a:blip r:embed="rId2"/>
                <a:stretch>
                  <a:fillRect l="-593" t="-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600" y="2234120"/>
            <a:ext cx="3536638" cy="201403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TextBox 32"/>
              <p:cNvSpPr txBox="1"/>
              <p:nvPr/>
            </p:nvSpPr>
            <p:spPr>
              <a:xfrm>
                <a:off x="477442" y="4415441"/>
                <a:ext cx="4027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Ответ: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∈(2;4)</m:t>
                    </m:r>
                  </m:oMath>
                </a14:m>
                <a:r>
                  <a:rPr lang="en-US" dirty="0" smtClean="0"/>
                  <a:t>.</a:t>
                </a:r>
                <a:endParaRPr lang="ru-RU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442" y="4415441"/>
                <a:ext cx="4027649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1210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5657592" y="1598242"/>
                <a:ext cx="18798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⇔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−2&lt;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&lt;−1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7592" y="1598242"/>
                <a:ext cx="1879874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r="-4221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2" name="TextBox 31"/>
              <p:cNvSpPr txBox="1"/>
              <p:nvPr/>
            </p:nvSpPr>
            <p:spPr>
              <a:xfrm>
                <a:off x="5734474" y="1969176"/>
                <a:ext cx="2084160" cy="5298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−2&lt;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&lt;−1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474" y="1969176"/>
                <a:ext cx="2084160" cy="529889"/>
              </a:xfrm>
              <a:prstGeom prst="rect">
                <a:avLst/>
              </a:prstGeom>
              <a:blipFill rotWithShape="1">
                <a:blip r:embed="rId6"/>
                <a:stretch>
                  <a:fillRect t="-4598" r="-20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5" name="TextBox 34"/>
              <p:cNvSpPr txBox="1"/>
              <p:nvPr/>
            </p:nvSpPr>
            <p:spPr>
              <a:xfrm>
                <a:off x="5138181" y="2359114"/>
                <a:ext cx="3265894" cy="6597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−2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&lt;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&lt;−1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8181" y="2359114"/>
                <a:ext cx="3265894" cy="659796"/>
              </a:xfrm>
              <a:prstGeom prst="rect">
                <a:avLst/>
              </a:prstGeom>
              <a:blipFill rotWithShape="1">
                <a:blip r:embed="rId7"/>
                <a:stretch>
                  <a:fillRect r="-18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6" name="TextBox 35"/>
              <p:cNvSpPr txBox="1"/>
              <p:nvPr/>
            </p:nvSpPr>
            <p:spPr>
              <a:xfrm>
                <a:off x="4960216" y="2910734"/>
                <a:ext cx="3574184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−2</m:t>
                              </m:r>
                            </m:sup>
                          </m:sSup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&lt;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&lt;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0216" y="2910734"/>
                <a:ext cx="3574184" cy="769378"/>
              </a:xfrm>
              <a:prstGeom prst="rect">
                <a:avLst/>
              </a:prstGeom>
              <a:blipFill rotWithShape="1">
                <a:blip r:embed="rId8"/>
                <a:stretch>
                  <a:fillRect r="-17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7" name="TextBox 36"/>
              <p:cNvSpPr txBox="1"/>
              <p:nvPr/>
            </p:nvSpPr>
            <p:spPr>
              <a:xfrm>
                <a:off x="5418272" y="3655430"/>
                <a:ext cx="2669577" cy="5149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&lt;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&lt;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272" y="3655430"/>
                <a:ext cx="2669577" cy="514949"/>
              </a:xfrm>
              <a:prstGeom prst="rect">
                <a:avLst/>
              </a:prstGeom>
              <a:blipFill rotWithShape="1">
                <a:blip r:embed="rId9"/>
                <a:stretch>
                  <a:fillRect t="-4762" r="-913" b="-23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TextBox 37"/>
              <p:cNvSpPr txBox="1"/>
              <p:nvPr/>
            </p:nvSpPr>
            <p:spPr>
              <a:xfrm>
                <a:off x="6190720" y="4170379"/>
                <a:ext cx="12271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4&gt;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&gt;2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720" y="4170379"/>
                <a:ext cx="1227194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8197" r="-5970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078632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5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9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8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9" grpId="0" animBg="1"/>
      <p:bldP spid="32" grpId="0" animBg="1"/>
      <p:bldP spid="35" grpId="0" animBg="1"/>
      <p:bldP spid="36" grpId="0" animBg="1"/>
      <p:bldP spid="37" grpId="0" animBg="1"/>
      <p:bldP spid="3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27</Words>
  <Application>Microsoft Office PowerPoint</Application>
  <PresentationFormat>Экран (16:9)</PresentationFormat>
  <Paragraphs>71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Логарифмические неравенства</vt:lpstr>
      <vt:lpstr>Слайд 2</vt:lpstr>
      <vt:lpstr>Слайд 3</vt:lpstr>
      <vt:lpstr>Слайд 4</vt:lpstr>
      <vt:lpstr>Пример:</vt:lpstr>
      <vt:lpstr>Пример:</vt:lpstr>
      <vt:lpstr>Пример:</vt:lpstr>
      <vt:lpstr>Пример:</vt:lpstr>
      <vt:lpstr>Пример:</vt:lpstr>
      <vt:lpstr>Алгоритм решения логарифмических неравенств:</vt:lpstr>
      <vt:lpstr> Домашнее задание: 1)Написать конспект; 2)Выполнить задания для самостоятельного решения:</vt:lpstr>
    </vt:vector>
  </TitlesOfParts>
  <Company>CompEdu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Логарифмические неравенства</dc:title>
  <dc:creator>User</dc:creator>
  <cp:lastModifiedBy>SERGEY</cp:lastModifiedBy>
  <cp:revision>168</cp:revision>
  <dcterms:created xsi:type="dcterms:W3CDTF">2014-10-23T06:29:16Z</dcterms:created>
  <dcterms:modified xsi:type="dcterms:W3CDTF">2022-01-27T14:26:37Z</dcterms:modified>
</cp:coreProperties>
</file>