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4F7E-96E8-4038-ABCD-227F6AD4BC12}" type="datetimeFigureOut">
              <a:rPr lang="ru-RU" smtClean="0"/>
              <a:t>02.11.2018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45D8-FFB3-4CD3-B13B-070C437243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259632" y="692696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октября 2018 года в техникуме в рамках месячника «Безопасность детей » прошел урок по теме: «Всероссийский открытый урок по основам безопасности жизнедеятельности с проведением практической тренировки по защите детей и персонала от чрезвычайных ситуаций».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ои на рабочий стол 1360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03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107" y="889580"/>
            <a:ext cx="6771785" cy="50788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Лаборант</dc:creator>
  <cp:lastModifiedBy>Лаборант</cp:lastModifiedBy>
  <cp:revision>1</cp:revision>
  <dcterms:created xsi:type="dcterms:W3CDTF">2018-11-02T03:13:34Z</dcterms:created>
  <dcterms:modified xsi:type="dcterms:W3CDTF">2018-11-02T03:19:19Z</dcterms:modified>
</cp:coreProperties>
</file>