
<file path=[Content_Types].xml><?xml version="1.0" encoding="utf-8"?>
<Types xmlns="http://schemas.openxmlformats.org/package/2006/content-types">
  <Default Extension="png" ContentType="image/png"/>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62" r:id="rId4"/>
    <p:sldId id="263" r:id="rId5"/>
    <p:sldId id="264" r:id="rId6"/>
    <p:sldId id="265" r:id="rId7"/>
    <p:sldId id="266" r:id="rId8"/>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1446" y="-10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7" name="Равнобедренный треугольник 6"/>
          <p:cNvSpPr/>
          <p:nvPr/>
        </p:nvSpPr>
        <p:spPr>
          <a:xfrm rot="16200000">
            <a:off x="7554353" y="5254283"/>
            <a:ext cx="1892949" cy="1294228"/>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Заголовок 7"/>
          <p:cNvSpPr>
            <a:spLocks noGrp="1"/>
          </p:cNvSpPr>
          <p:nvPr>
            <p:ph type="ctrTitle"/>
          </p:nvPr>
        </p:nvSpPr>
        <p:spPr>
          <a:xfrm>
            <a:off x="540544" y="776288"/>
            <a:ext cx="8062912" cy="1470025"/>
          </a:xfrm>
        </p:spPr>
        <p:txBody>
          <a:bodyPr anchor="b">
            <a:normAutofit/>
          </a:bodyPr>
          <a:lstStyle>
            <a:lvl1pPr algn="r">
              <a:defRPr sz="4400"/>
            </a:lvl1pPr>
          </a:lstStyle>
          <a:p>
            <a:r>
              <a:rPr kumimoji="0" lang="ru-RU" smtClean="0"/>
              <a:t>Образец заголовка</a:t>
            </a:r>
            <a:endParaRPr kumimoji="0" lang="en-US"/>
          </a:p>
        </p:txBody>
      </p:sp>
      <p:sp>
        <p:nvSpPr>
          <p:cNvPr id="9" name="Подзаголовок 8"/>
          <p:cNvSpPr>
            <a:spLocks noGrp="1"/>
          </p:cNvSpPr>
          <p:nvPr>
            <p:ph type="subTitle" idx="1"/>
          </p:nvPr>
        </p:nvSpPr>
        <p:spPr>
          <a:xfrm>
            <a:off x="540544" y="2250280"/>
            <a:ext cx="8062912" cy="1752600"/>
          </a:xfrm>
        </p:spPr>
        <p:txBody>
          <a:bodyPr/>
          <a:lstStyle>
            <a:lvl1pPr marL="0" marR="36576" indent="0" algn="r">
              <a:spcBef>
                <a:spcPts val="0"/>
              </a:spcBef>
              <a:buNone/>
              <a:defRPr>
                <a:ln>
                  <a:solidFill>
                    <a:schemeClr val="bg2"/>
                  </a:solidFill>
                </a:ln>
                <a:solidFill>
                  <a:schemeClr val="tx1">
                    <a:tint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ru-RU" smtClean="0"/>
              <a:t>Образец подзаголовка</a:t>
            </a:r>
            <a:endParaRPr kumimoji="0" lang="en-US"/>
          </a:p>
        </p:txBody>
      </p:sp>
      <p:sp>
        <p:nvSpPr>
          <p:cNvPr id="28" name="Дата 27"/>
          <p:cNvSpPr>
            <a:spLocks noGrp="1"/>
          </p:cNvSpPr>
          <p:nvPr>
            <p:ph type="dt" sz="half" idx="10"/>
          </p:nvPr>
        </p:nvSpPr>
        <p:spPr>
          <a:xfrm>
            <a:off x="1371600" y="6012656"/>
            <a:ext cx="5791200" cy="365125"/>
          </a:xfrm>
        </p:spPr>
        <p:txBody>
          <a:bodyPr tIns="0" bIns="0" anchor="t"/>
          <a:lstStyle>
            <a:lvl1pPr algn="r">
              <a:defRPr sz="1000"/>
            </a:lvl1pPr>
          </a:lstStyle>
          <a:p>
            <a:fld id="{B4C71EC6-210F-42DE-9C53-41977AD35B3D}" type="datetimeFigureOut">
              <a:rPr lang="ru-RU" smtClean="0"/>
              <a:t>06.11.2019</a:t>
            </a:fld>
            <a:endParaRPr lang="ru-RU"/>
          </a:p>
        </p:txBody>
      </p:sp>
      <p:sp>
        <p:nvSpPr>
          <p:cNvPr id="17" name="Нижний колонтитул 16"/>
          <p:cNvSpPr>
            <a:spLocks noGrp="1"/>
          </p:cNvSpPr>
          <p:nvPr>
            <p:ph type="ftr" sz="quarter" idx="11"/>
          </p:nvPr>
        </p:nvSpPr>
        <p:spPr>
          <a:xfrm>
            <a:off x="1371600" y="5650704"/>
            <a:ext cx="5791200" cy="365125"/>
          </a:xfrm>
        </p:spPr>
        <p:txBody>
          <a:bodyPr tIns="0" bIns="0" anchor="b"/>
          <a:lstStyle>
            <a:lvl1pPr algn="r">
              <a:defRPr sz="1100"/>
            </a:lvl1pPr>
          </a:lstStyle>
          <a:p>
            <a:endParaRPr lang="ru-RU"/>
          </a:p>
        </p:txBody>
      </p:sp>
      <p:sp>
        <p:nvSpPr>
          <p:cNvPr id="29" name="Номер слайда 28"/>
          <p:cNvSpPr>
            <a:spLocks noGrp="1"/>
          </p:cNvSpPr>
          <p:nvPr>
            <p:ph type="sldNum" sz="quarter" idx="12"/>
          </p:nvPr>
        </p:nvSpPr>
        <p:spPr>
          <a:xfrm>
            <a:off x="8392247" y="5752307"/>
            <a:ext cx="502920" cy="365125"/>
          </a:xfrm>
        </p:spPr>
        <p:txBody>
          <a:bodyPr anchor="ctr"/>
          <a:lstStyle>
            <a:lvl1pPr algn="ctr">
              <a:defRPr sz="1300">
                <a:solidFill>
                  <a:srgbClr val="FFFFFF"/>
                </a:solidFill>
              </a:defRPr>
            </a:lvl1pPr>
          </a:lstStyle>
          <a:p>
            <a:fld id="{B19B0651-EE4F-4900-A07F-96A6BFA9D0F0}" type="slidenum">
              <a:rPr lang="ru-RU" smtClean="0"/>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B4C71EC6-210F-42DE-9C53-41977AD35B3D}" type="datetimeFigureOut">
              <a:rPr lang="ru-RU" smtClean="0"/>
              <a:t>06.11.2019</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781800" y="381000"/>
            <a:ext cx="1905000" cy="5486400"/>
          </a:xfrm>
        </p:spPr>
        <p:txBody>
          <a:bodyPr vert="eaVer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381000"/>
            <a:ext cx="6248400" cy="5486400"/>
          </a:xfrm>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B4C71EC6-210F-42DE-9C53-41977AD35B3D}" type="datetimeFigureOut">
              <a:rPr lang="ru-RU" smtClean="0"/>
              <a:t>06.11.2019</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67494"/>
            <a:ext cx="8229600" cy="1399032"/>
          </a:xfrm>
        </p:spPr>
        <p:txBody>
          <a:bodyPr/>
          <a:lstStyle/>
          <a:p>
            <a:r>
              <a:rPr kumimoji="0" lang="ru-RU" smtClean="0"/>
              <a:t>Образец заголовка</a:t>
            </a:r>
            <a:endParaRPr kumimoji="0" lang="en-US"/>
          </a:p>
        </p:txBody>
      </p:sp>
      <p:sp>
        <p:nvSpPr>
          <p:cNvPr id="3" name="Объект 2"/>
          <p:cNvSpPr>
            <a:spLocks noGrp="1"/>
          </p:cNvSpPr>
          <p:nvPr>
            <p:ph idx="1"/>
          </p:nvPr>
        </p:nvSpPr>
        <p:spPr>
          <a:xfrm>
            <a:off x="457200" y="1882808"/>
            <a:ext cx="8229600" cy="45720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a:xfrm>
            <a:off x="4791456" y="6480048"/>
            <a:ext cx="2133600" cy="301752"/>
          </a:xfrm>
        </p:spPr>
        <p:txBody>
          <a:bodyPr/>
          <a:lstStyle/>
          <a:p>
            <a:fld id="{B4C71EC6-210F-42DE-9C53-41977AD35B3D}" type="datetimeFigureOut">
              <a:rPr lang="ru-RU" smtClean="0"/>
              <a:t>06.11.2019</a:t>
            </a:fld>
            <a:endParaRPr lang="ru-RU"/>
          </a:p>
        </p:txBody>
      </p:sp>
      <p:sp>
        <p:nvSpPr>
          <p:cNvPr id="5" name="Нижний колонтитул 4"/>
          <p:cNvSpPr>
            <a:spLocks noGrp="1"/>
          </p:cNvSpPr>
          <p:nvPr>
            <p:ph type="ftr" sz="quarter" idx="11"/>
          </p:nvPr>
        </p:nvSpPr>
        <p:spPr>
          <a:xfrm>
            <a:off x="457200" y="6480969"/>
            <a:ext cx="4260056" cy="300831"/>
          </a:xfrm>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bg>
      <p:bgRef idx="1002">
        <a:schemeClr val="bg1"/>
      </p:bgRef>
    </p:bg>
    <p:spTree>
      <p:nvGrpSpPr>
        <p:cNvPr id="1" name=""/>
        <p:cNvGrpSpPr/>
        <p:nvPr/>
      </p:nvGrpSpPr>
      <p:grpSpPr>
        <a:xfrm>
          <a:off x="0" y="0"/>
          <a:ext cx="0" cy="0"/>
          <a:chOff x="0" y="0"/>
          <a:chExt cx="0" cy="0"/>
        </a:xfrm>
      </p:grpSpPr>
      <p:sp>
        <p:nvSpPr>
          <p:cNvPr id="9" name="Прямоугольный треугольник 8"/>
          <p:cNvSpPr/>
          <p:nvPr/>
        </p:nvSpPr>
        <p:spPr>
          <a:xfrm flipV="1">
            <a:off x="7034" y="7034"/>
            <a:ext cx="9129932" cy="6836899"/>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algn="ctr" defTabSz="914400" rtl="0" eaLnBrk="1" latinLnBrk="0" hangingPunct="1"/>
            <a:endParaRPr kumimoji="0" lang="en-US" sz="1800" kern="1200">
              <a:solidFill>
                <a:schemeClr val="lt1"/>
              </a:solidFill>
              <a:latin typeface="+mn-lt"/>
              <a:ea typeface="+mn-ea"/>
              <a:cs typeface="+mn-cs"/>
            </a:endParaRPr>
          </a:p>
        </p:txBody>
      </p:sp>
      <p:sp>
        <p:nvSpPr>
          <p:cNvPr id="8" name="Равнобедренный треугольник 7"/>
          <p:cNvSpPr/>
          <p:nvPr/>
        </p:nvSpPr>
        <p:spPr>
          <a:xfrm rot="5400000" flipV="1">
            <a:off x="7554353" y="309490"/>
            <a:ext cx="1892949" cy="1294228"/>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4" name="Дата 3"/>
          <p:cNvSpPr>
            <a:spLocks noGrp="1"/>
          </p:cNvSpPr>
          <p:nvPr>
            <p:ph type="dt" sz="half" idx="10"/>
          </p:nvPr>
        </p:nvSpPr>
        <p:spPr>
          <a:xfrm>
            <a:off x="6955632" y="6477000"/>
            <a:ext cx="2133600" cy="304800"/>
          </a:xfrm>
        </p:spPr>
        <p:txBody>
          <a:bodyPr/>
          <a:lstStyle/>
          <a:p>
            <a:fld id="{B4C71EC6-210F-42DE-9C53-41977AD35B3D}" type="datetimeFigureOut">
              <a:rPr lang="ru-RU" smtClean="0"/>
              <a:t>06.11.2019</a:t>
            </a:fld>
            <a:endParaRPr lang="ru-RU"/>
          </a:p>
        </p:txBody>
      </p:sp>
      <p:sp>
        <p:nvSpPr>
          <p:cNvPr id="5" name="Нижний колонтитул 4"/>
          <p:cNvSpPr>
            <a:spLocks noGrp="1"/>
          </p:cNvSpPr>
          <p:nvPr>
            <p:ph type="ftr" sz="quarter" idx="11"/>
          </p:nvPr>
        </p:nvSpPr>
        <p:spPr>
          <a:xfrm>
            <a:off x="2619376" y="6480969"/>
            <a:ext cx="4260056" cy="300831"/>
          </a:xfrm>
        </p:spPr>
        <p:txBody>
          <a:bodyPr/>
          <a:lstStyle/>
          <a:p>
            <a:endParaRPr lang="ru-RU"/>
          </a:p>
        </p:txBody>
      </p:sp>
      <p:sp>
        <p:nvSpPr>
          <p:cNvPr id="6" name="Номер слайда 5"/>
          <p:cNvSpPr>
            <a:spLocks noGrp="1"/>
          </p:cNvSpPr>
          <p:nvPr>
            <p:ph type="sldNum" sz="quarter" idx="12"/>
          </p:nvPr>
        </p:nvSpPr>
        <p:spPr>
          <a:xfrm>
            <a:off x="8451056" y="809624"/>
            <a:ext cx="502920" cy="300831"/>
          </a:xfrm>
        </p:spPr>
        <p:txBody>
          <a:bodyPr/>
          <a:lstStyle/>
          <a:p>
            <a:fld id="{B19B0651-EE4F-4900-A07F-96A6BFA9D0F0}" type="slidenum">
              <a:rPr lang="ru-RU" smtClean="0"/>
              <a:t>‹#›</a:t>
            </a:fld>
            <a:endParaRPr lang="ru-RU"/>
          </a:p>
        </p:txBody>
      </p:sp>
      <p:cxnSp>
        <p:nvCxnSpPr>
          <p:cNvPr id="11" name="Прямая соединительная линия 10"/>
          <p:cNvCxnSpPr/>
          <p:nvPr/>
        </p:nvCxnSpPr>
        <p:spPr>
          <a:xfrm rot="10800000">
            <a:off x="6468794" y="9381"/>
            <a:ext cx="2672861" cy="1900210"/>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0" name="Прямая соединительная линия 9"/>
          <p:cNvCxnSpPr/>
          <p:nvPr/>
        </p:nvCxnSpPr>
        <p:spPr>
          <a:xfrm flipV="1">
            <a:off x="0" y="7034"/>
            <a:ext cx="9136966" cy="6843933"/>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 name="Заголовок 1"/>
          <p:cNvSpPr>
            <a:spLocks noGrp="1"/>
          </p:cNvSpPr>
          <p:nvPr>
            <p:ph type="title"/>
          </p:nvPr>
        </p:nvSpPr>
        <p:spPr>
          <a:xfrm>
            <a:off x="381000" y="271464"/>
            <a:ext cx="7239000" cy="1362075"/>
          </a:xfrm>
        </p:spPr>
        <p:txBody>
          <a:bodyPr anchor="ctr"/>
          <a:lstStyle>
            <a:lvl1pPr marL="0" algn="l">
              <a:buNone/>
              <a:defRPr sz="3600" b="1" cap="none" baseline="0"/>
            </a:lvl1pPr>
          </a:lstStyle>
          <a:p>
            <a:r>
              <a:rPr kumimoji="0" lang="ru-RU" smtClean="0"/>
              <a:t>Образец заголовка</a:t>
            </a:r>
            <a:endParaRPr kumimoji="0" lang="en-US"/>
          </a:p>
        </p:txBody>
      </p:sp>
      <p:sp>
        <p:nvSpPr>
          <p:cNvPr id="3" name="Текст 2"/>
          <p:cNvSpPr>
            <a:spLocks noGrp="1"/>
          </p:cNvSpPr>
          <p:nvPr>
            <p:ph type="body" idx="1"/>
          </p:nvPr>
        </p:nvSpPr>
        <p:spPr>
          <a:xfrm>
            <a:off x="381000" y="1633536"/>
            <a:ext cx="3886200" cy="2286000"/>
          </a:xfrm>
        </p:spPr>
        <p:txBody>
          <a:bodyPr anchor="t"/>
          <a:lstStyle>
            <a:lvl1pPr marL="54864" indent="0" algn="l">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ru-RU" smtClean="0"/>
              <a:t>Образец текста</a:t>
            </a: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marL="0" algn="l">
              <a:defRPr/>
            </a:lvl1pPr>
          </a:lstStyle>
          <a:p>
            <a:r>
              <a:rPr kumimoji="0" lang="ru-RU" smtClean="0"/>
              <a:t>Образец заголовка</a:t>
            </a:r>
            <a:endParaRPr kumimoji="0" lang="en-US"/>
          </a:p>
        </p:txBody>
      </p:sp>
      <p:sp>
        <p:nvSpPr>
          <p:cNvPr id="3" name="Объект 2"/>
          <p:cNvSpPr>
            <a:spLocks noGrp="1"/>
          </p:cNvSpPr>
          <p:nvPr>
            <p:ph sz="half" idx="1"/>
          </p:nvPr>
        </p:nvSpPr>
        <p:spPr>
          <a:xfrm>
            <a:off x="457200" y="1722437"/>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Объект 3"/>
          <p:cNvSpPr>
            <a:spLocks noGrp="1"/>
          </p:cNvSpPr>
          <p:nvPr>
            <p:ph sz="half" idx="2"/>
          </p:nvPr>
        </p:nvSpPr>
        <p:spPr>
          <a:xfrm>
            <a:off x="4648200" y="1722437"/>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a:xfrm>
            <a:off x="4791456" y="6480969"/>
            <a:ext cx="2133600" cy="301752"/>
          </a:xfrm>
        </p:spPr>
        <p:txBody>
          <a:bodyPr/>
          <a:lstStyle/>
          <a:p>
            <a:fld id="{B4C71EC6-210F-42DE-9C53-41977AD35B3D}" type="datetimeFigureOut">
              <a:rPr lang="ru-RU" smtClean="0"/>
              <a:t>06.11.2019</a:t>
            </a:fld>
            <a:endParaRPr lang="ru-RU"/>
          </a:p>
        </p:txBody>
      </p:sp>
      <p:sp>
        <p:nvSpPr>
          <p:cNvPr id="6" name="Нижний колонтитул 5"/>
          <p:cNvSpPr>
            <a:spLocks noGrp="1"/>
          </p:cNvSpPr>
          <p:nvPr>
            <p:ph type="ftr" sz="quarter" idx="11"/>
          </p:nvPr>
        </p:nvSpPr>
        <p:spPr>
          <a:xfrm>
            <a:off x="457200" y="6480969"/>
            <a:ext cx="4260056" cy="301752"/>
          </a:xfrm>
        </p:spPr>
        <p:txBody>
          <a:bodyPr/>
          <a:lstStyle/>
          <a:p>
            <a:endParaRPr lang="ru-RU"/>
          </a:p>
        </p:txBody>
      </p:sp>
      <p:sp>
        <p:nvSpPr>
          <p:cNvPr id="7" name="Номер слайда 6"/>
          <p:cNvSpPr>
            <a:spLocks noGrp="1"/>
          </p:cNvSpPr>
          <p:nvPr>
            <p:ph type="sldNum" sz="quarter" idx="12"/>
          </p:nvPr>
        </p:nvSpPr>
        <p:spPr>
          <a:xfrm>
            <a:off x="7589520" y="6480969"/>
            <a:ext cx="502920" cy="301752"/>
          </a:xfrm>
        </p:spPr>
        <p:txBody>
          <a:bodyPr/>
          <a:lstStyle/>
          <a:p>
            <a:fld id="{B19B0651-EE4F-4900-A07F-96A6BFA9D0F0}" type="slidenum">
              <a:rPr lang="ru-RU" smtClean="0"/>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Сравнение">
    <p:bg>
      <p:bgRef idx="1002">
        <a:schemeClr val="bg2"/>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48198" y="290732"/>
            <a:ext cx="1066800" cy="6153912"/>
          </a:xfrm>
        </p:spPr>
        <p:txBody>
          <a:bodyPr vert="vert270" anchor="b"/>
          <a:lstStyle>
            <a:lvl1pPr marL="0" algn="ctr">
              <a:defRPr sz="3300" b="1">
                <a:ln w="6350">
                  <a:solidFill>
                    <a:schemeClr val="tx1"/>
                  </a:solidFill>
                </a:ln>
                <a:solidFill>
                  <a:schemeClr val="tx1"/>
                </a:solidFill>
              </a:defRPr>
            </a:lvl1pPr>
          </a:lstStyle>
          <a:p>
            <a:r>
              <a:rPr kumimoji="0" lang="ru-RU" smtClean="0"/>
              <a:t>Образец заголовка</a:t>
            </a:r>
            <a:endParaRPr kumimoji="0" lang="en-US"/>
          </a:p>
        </p:txBody>
      </p:sp>
      <p:sp>
        <p:nvSpPr>
          <p:cNvPr id="3" name="Текст 2"/>
          <p:cNvSpPr>
            <a:spLocks noGrp="1"/>
          </p:cNvSpPr>
          <p:nvPr>
            <p:ph type="body" idx="1"/>
          </p:nvPr>
        </p:nvSpPr>
        <p:spPr>
          <a:xfrm>
            <a:off x="1365006" y="290732"/>
            <a:ext cx="581024"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1365006" y="3427124"/>
            <a:ext cx="581024"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5" name="Объект 4"/>
          <p:cNvSpPr>
            <a:spLocks noGrp="1"/>
          </p:cNvSpPr>
          <p:nvPr>
            <p:ph sz="quarter" idx="2"/>
          </p:nvPr>
        </p:nvSpPr>
        <p:spPr>
          <a:xfrm>
            <a:off x="2022230" y="290732"/>
            <a:ext cx="6858000" cy="3017520"/>
          </a:xfrm>
        </p:spPr>
        <p:txBody>
          <a:bodyPr/>
          <a:lstStyle>
            <a:lvl1pPr algn="l">
              <a:defRPr sz="2400"/>
            </a:lvl1pPr>
            <a:lvl2pPr algn="l">
              <a:defRPr sz="2000"/>
            </a:lvl2pPr>
            <a:lvl3pPr algn="l">
              <a:defRPr sz="1800"/>
            </a:lvl3pPr>
            <a:lvl4pPr algn="l">
              <a:defRPr sz="1600"/>
            </a:lvl4pPr>
            <a:lvl5pPr algn="l">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6" name="Объект 5"/>
          <p:cNvSpPr>
            <a:spLocks noGrp="1"/>
          </p:cNvSpPr>
          <p:nvPr>
            <p:ph sz="quarter" idx="4"/>
          </p:nvPr>
        </p:nvSpPr>
        <p:spPr>
          <a:xfrm>
            <a:off x="2022230" y="3427124"/>
            <a:ext cx="6858000" cy="3017520"/>
          </a:xfrm>
        </p:spPr>
        <p:txBody>
          <a:bodyPr/>
          <a:lstStyle>
            <a:lvl1pPr>
              <a:defRPr sz="24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0"/>
          </p:nvPr>
        </p:nvSpPr>
        <p:spPr>
          <a:xfrm>
            <a:off x="4791456" y="6480969"/>
            <a:ext cx="2130552" cy="301752"/>
          </a:xfrm>
        </p:spPr>
        <p:txBody>
          <a:bodyPr/>
          <a:lstStyle/>
          <a:p>
            <a:fld id="{B4C71EC6-210F-42DE-9C53-41977AD35B3D}" type="datetimeFigureOut">
              <a:rPr lang="ru-RU" smtClean="0"/>
              <a:t>06.11.2019</a:t>
            </a:fld>
            <a:endParaRPr lang="ru-RU"/>
          </a:p>
        </p:txBody>
      </p:sp>
      <p:sp>
        <p:nvSpPr>
          <p:cNvPr id="8" name="Нижний колонтитул 7"/>
          <p:cNvSpPr>
            <a:spLocks noGrp="1"/>
          </p:cNvSpPr>
          <p:nvPr>
            <p:ph type="ftr" sz="quarter" idx="11"/>
          </p:nvPr>
        </p:nvSpPr>
        <p:spPr>
          <a:xfrm>
            <a:off x="457200" y="6480969"/>
            <a:ext cx="4261104" cy="301752"/>
          </a:xfrm>
        </p:spPr>
        <p:txBody>
          <a:bodyPr/>
          <a:lstStyle/>
          <a:p>
            <a:endParaRPr lang="ru-RU"/>
          </a:p>
        </p:txBody>
      </p:sp>
      <p:sp>
        <p:nvSpPr>
          <p:cNvPr id="9" name="Номер слайда 8"/>
          <p:cNvSpPr>
            <a:spLocks noGrp="1"/>
          </p:cNvSpPr>
          <p:nvPr>
            <p:ph type="sldNum" sz="quarter" idx="12"/>
          </p:nvPr>
        </p:nvSpPr>
        <p:spPr>
          <a:xfrm>
            <a:off x="7589520" y="6483096"/>
            <a:ext cx="502920" cy="301752"/>
          </a:xfrm>
        </p:spPr>
        <p:txBody>
          <a:bodyPr/>
          <a:lstStyle>
            <a:lvl1pPr algn="ctr">
              <a:defRPr/>
            </a:lvl1pPr>
          </a:lstStyle>
          <a:p>
            <a:fld id="{B19B0651-EE4F-4900-A07F-96A6BFA9D0F0}" type="slidenum">
              <a:rPr lang="ru-RU" smtClean="0"/>
              <a:t>‹#›</a:t>
            </a:fld>
            <a:endParaRPr lang="ru-RU"/>
          </a:p>
        </p:txBody>
      </p:sp>
    </p:spTree>
  </p:cSld>
  <p:clrMapOvr>
    <a:overrideClrMapping bg1="dk1" tx1="lt1" bg2="dk2" tx2="lt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b="0"/>
            </a:lvl1pPr>
          </a:lstStyle>
          <a:p>
            <a:r>
              <a:rPr kumimoji="0" lang="ru-RU" smtClean="0"/>
              <a:t>Образец заголовка</a:t>
            </a:r>
            <a:endParaRPr kumimoji="0" lang="en-US"/>
          </a:p>
        </p:txBody>
      </p:sp>
      <p:sp>
        <p:nvSpPr>
          <p:cNvPr id="3" name="Дата 2"/>
          <p:cNvSpPr>
            <a:spLocks noGrp="1"/>
          </p:cNvSpPr>
          <p:nvPr>
            <p:ph type="dt" sz="half" idx="10"/>
          </p:nvPr>
        </p:nvSpPr>
        <p:spPr/>
        <p:txBody>
          <a:bodyPr/>
          <a:lstStyle/>
          <a:p>
            <a:fld id="{B4C71EC6-210F-42DE-9C53-41977AD35B3D}" type="datetimeFigureOut">
              <a:rPr lang="ru-RU" smtClean="0"/>
              <a:t>06.11.2019</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a:xfrm>
            <a:off x="4791456" y="6480969"/>
            <a:ext cx="2133600" cy="301752"/>
          </a:xfrm>
        </p:spPr>
        <p:txBody>
          <a:bodyPr/>
          <a:lstStyle/>
          <a:p>
            <a:fld id="{B4C71EC6-210F-42DE-9C53-41977AD35B3D}" type="datetimeFigureOut">
              <a:rPr lang="ru-RU" smtClean="0"/>
              <a:t>06.11.2019</a:t>
            </a:fld>
            <a:endParaRPr lang="ru-RU"/>
          </a:p>
        </p:txBody>
      </p:sp>
      <p:sp>
        <p:nvSpPr>
          <p:cNvPr id="3" name="Нижний колонтитул 2"/>
          <p:cNvSpPr>
            <a:spLocks noGrp="1"/>
          </p:cNvSpPr>
          <p:nvPr>
            <p:ph type="ftr" sz="quarter" idx="11"/>
          </p:nvPr>
        </p:nvSpPr>
        <p:spPr>
          <a:xfrm>
            <a:off x="457200" y="6481890"/>
            <a:ext cx="4260056" cy="300831"/>
          </a:xfrm>
        </p:spPr>
        <p:txBody>
          <a:bodyPr/>
          <a:lstStyle/>
          <a:p>
            <a:endParaRPr lang="ru-RU"/>
          </a:p>
        </p:txBody>
      </p:sp>
      <p:sp>
        <p:nvSpPr>
          <p:cNvPr id="4" name="Номер слайда 3"/>
          <p:cNvSpPr>
            <a:spLocks noGrp="1"/>
          </p:cNvSpPr>
          <p:nvPr>
            <p:ph type="sldNum" sz="quarter" idx="12"/>
          </p:nvPr>
        </p:nvSpPr>
        <p:spPr>
          <a:xfrm>
            <a:off x="7589520" y="6480969"/>
            <a:ext cx="502920" cy="301752"/>
          </a:xfrm>
        </p:spPr>
        <p:txBody>
          <a:bodyPr/>
          <a:lstStyle/>
          <a:p>
            <a:fld id="{B19B0651-EE4F-4900-A07F-96A6BFA9D0F0}" type="slidenum">
              <a:rPr lang="ru-RU" smtClean="0"/>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bg>
      <p:bgRef idx="1002">
        <a:schemeClr val="bg2"/>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19456" y="367664"/>
            <a:ext cx="914400" cy="5943600"/>
          </a:xfrm>
        </p:spPr>
        <p:txBody>
          <a:bodyPr vert="vert270" anchor="b"/>
          <a:lstStyle>
            <a:lvl1pPr marL="0" marR="18288" algn="r">
              <a:spcBef>
                <a:spcPts val="0"/>
              </a:spcBef>
              <a:buNone/>
              <a:defRPr sz="2900" b="0" cap="all" baseline="0"/>
            </a:lvl1pPr>
          </a:lstStyle>
          <a:p>
            <a:r>
              <a:rPr kumimoji="0" lang="ru-RU" smtClean="0"/>
              <a:t>Образец заголовка</a:t>
            </a:r>
            <a:endParaRPr kumimoji="0" lang="en-US"/>
          </a:p>
        </p:txBody>
      </p:sp>
      <p:sp>
        <p:nvSpPr>
          <p:cNvPr id="3" name="Текст 2"/>
          <p:cNvSpPr>
            <a:spLocks noGrp="1"/>
          </p:cNvSpPr>
          <p:nvPr>
            <p:ph type="body" idx="2"/>
          </p:nvPr>
        </p:nvSpPr>
        <p:spPr>
          <a:xfrm>
            <a:off x="1135856" y="367664"/>
            <a:ext cx="2438400" cy="5943600"/>
          </a:xfrm>
        </p:spPr>
        <p:txBody>
          <a:bodyPr anchor="t"/>
          <a:lstStyle>
            <a:lvl1pPr marL="0" indent="0">
              <a:spcBef>
                <a:spcPts val="0"/>
              </a:spcBef>
              <a:buNone/>
              <a:defRPr sz="1400"/>
            </a:lvl1pPr>
            <a:lvl2pPr>
              <a:buNone/>
              <a:defRPr sz="1200"/>
            </a:lvl2pPr>
            <a:lvl3pPr>
              <a:buNone/>
              <a:defRPr sz="1000"/>
            </a:lvl3pPr>
            <a:lvl4pPr>
              <a:buNone/>
              <a:defRPr sz="900"/>
            </a:lvl4pPr>
            <a:lvl5pPr>
              <a:buNone/>
              <a:defRPr sz="900"/>
            </a:lvl5pPr>
          </a:lstStyle>
          <a:p>
            <a:pPr lvl="0" eaLnBrk="1" latinLnBrk="0" hangingPunct="1"/>
            <a:r>
              <a:rPr kumimoji="0" lang="ru-RU" smtClean="0"/>
              <a:t>Образец текста</a:t>
            </a:r>
          </a:p>
        </p:txBody>
      </p:sp>
      <p:sp>
        <p:nvSpPr>
          <p:cNvPr id="4" name="Объект 3"/>
          <p:cNvSpPr>
            <a:spLocks noGrp="1"/>
          </p:cNvSpPr>
          <p:nvPr>
            <p:ph sz="half" idx="1"/>
          </p:nvPr>
        </p:nvSpPr>
        <p:spPr>
          <a:xfrm>
            <a:off x="3651250" y="320040"/>
            <a:ext cx="5276088" cy="5989320"/>
          </a:xfrm>
        </p:spPr>
        <p:txBody>
          <a:bodyPr/>
          <a:lstStyle>
            <a:lvl1pPr>
              <a:spcBef>
                <a:spcPts val="0"/>
              </a:spcBef>
              <a:defRPr sz="3000"/>
            </a:lvl1pPr>
            <a:lvl2pPr>
              <a:defRPr sz="2600"/>
            </a:lvl2pPr>
            <a:lvl3pPr>
              <a:defRPr sz="2400"/>
            </a:lvl3pPr>
            <a:lvl4pPr>
              <a:defRPr sz="2000"/>
            </a:lvl4pPr>
            <a:lvl5pPr>
              <a:defRPr sz="20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a:xfrm>
            <a:off x="6278976" y="6556248"/>
            <a:ext cx="2133600" cy="301752"/>
          </a:xfrm>
        </p:spPr>
        <p:txBody>
          <a:bodyPr/>
          <a:lstStyle>
            <a:lvl1pPr>
              <a:defRPr sz="900"/>
            </a:lvl1pPr>
          </a:lstStyle>
          <a:p>
            <a:fld id="{B4C71EC6-210F-42DE-9C53-41977AD35B3D}" type="datetimeFigureOut">
              <a:rPr lang="ru-RU" smtClean="0"/>
              <a:t>06.11.2019</a:t>
            </a:fld>
            <a:endParaRPr lang="ru-RU"/>
          </a:p>
        </p:txBody>
      </p:sp>
      <p:sp>
        <p:nvSpPr>
          <p:cNvPr id="6" name="Нижний колонтитул 5"/>
          <p:cNvSpPr>
            <a:spLocks noGrp="1"/>
          </p:cNvSpPr>
          <p:nvPr>
            <p:ph type="ftr" sz="quarter" idx="11"/>
          </p:nvPr>
        </p:nvSpPr>
        <p:spPr>
          <a:xfrm>
            <a:off x="1135856" y="6556248"/>
            <a:ext cx="5143120" cy="301752"/>
          </a:xfrm>
        </p:spPr>
        <p:txBody>
          <a:bodyPr/>
          <a:lstStyle>
            <a:lvl1pPr>
              <a:defRPr sz="900"/>
            </a:lvl1pPr>
          </a:lstStyle>
          <a:p>
            <a:endParaRPr lang="ru-RU"/>
          </a:p>
        </p:txBody>
      </p:sp>
      <p:sp>
        <p:nvSpPr>
          <p:cNvPr id="7" name="Номер слайда 6"/>
          <p:cNvSpPr>
            <a:spLocks noGrp="1"/>
          </p:cNvSpPr>
          <p:nvPr>
            <p:ph type="sldNum" sz="quarter" idx="12"/>
          </p:nvPr>
        </p:nvSpPr>
        <p:spPr>
          <a:xfrm>
            <a:off x="8410576" y="6556248"/>
            <a:ext cx="502920" cy="301752"/>
          </a:xfrm>
        </p:spPr>
        <p:txBody>
          <a:bodyPr/>
          <a:lstStyle>
            <a:lvl1pPr>
              <a:defRPr sz="900"/>
            </a:lvl1pPr>
          </a:lstStyle>
          <a:p>
            <a:fld id="{B19B0651-EE4F-4900-A07F-96A6BFA9D0F0}" type="slidenum">
              <a:rPr lang="ru-RU" smtClean="0"/>
              <a:t>‹#›</a:t>
            </a:fld>
            <a:endParaRPr lang="ru-RU"/>
          </a:p>
        </p:txBody>
      </p:sp>
    </p:spTree>
  </p:cSld>
  <p:clrMapOvr>
    <a:overrideClrMapping bg1="dk1" tx1="lt1" bg2="dk2" tx2="lt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bg>
      <p:bgRef idx="1002">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19456" y="150896"/>
            <a:ext cx="914400" cy="6400800"/>
          </a:xfrm>
        </p:spPr>
        <p:txBody>
          <a:bodyPr vert="vert270" anchor="b"/>
          <a:lstStyle>
            <a:lvl1pPr marL="0" algn="l">
              <a:buNone/>
              <a:defRPr sz="3000" b="0" cap="all" baseline="0"/>
            </a:lvl1pPr>
          </a:lstStyle>
          <a:p>
            <a:r>
              <a:rPr kumimoji="0" lang="ru-RU" smtClean="0"/>
              <a:t>Образец заголовка</a:t>
            </a:r>
            <a:endParaRPr kumimoji="0" lang="en-US"/>
          </a:p>
        </p:txBody>
      </p:sp>
      <p:sp>
        <p:nvSpPr>
          <p:cNvPr id="3" name="Рисунок 2"/>
          <p:cNvSpPr>
            <a:spLocks noGrp="1"/>
          </p:cNvSpPr>
          <p:nvPr>
            <p:ph type="pic" idx="1"/>
          </p:nvPr>
        </p:nvSpPr>
        <p:spPr>
          <a:xfrm>
            <a:off x="1138237" y="373966"/>
            <a:ext cx="7333488" cy="5486400"/>
          </a:xfrm>
          <a:solidFill>
            <a:schemeClr val="bg2">
              <a:shade val="50000"/>
            </a:schemeClr>
          </a:solidFill>
        </p:spPr>
        <p:txBody>
          <a:bodyPr/>
          <a:lstStyle>
            <a:lvl1pPr marL="0" indent="0">
              <a:buNone/>
              <a:defRPr sz="3200"/>
            </a:lvl1pPr>
          </a:lstStyle>
          <a:p>
            <a:r>
              <a:rPr kumimoji="0" lang="ru-RU" smtClean="0"/>
              <a:t>Вставка рисунка</a:t>
            </a:r>
            <a:endParaRPr kumimoji="0" lang="en-US" dirty="0"/>
          </a:p>
        </p:txBody>
      </p:sp>
      <p:sp>
        <p:nvSpPr>
          <p:cNvPr id="4" name="Текст 3"/>
          <p:cNvSpPr>
            <a:spLocks noGrp="1"/>
          </p:cNvSpPr>
          <p:nvPr>
            <p:ph type="body" sz="half" idx="2"/>
          </p:nvPr>
        </p:nvSpPr>
        <p:spPr>
          <a:xfrm>
            <a:off x="1143000" y="5867400"/>
            <a:ext cx="7333488" cy="685800"/>
          </a:xfrm>
          <a:solidFill>
            <a:schemeClr val="accent1">
              <a:alpha val="15000"/>
            </a:schemeClr>
          </a:solidFill>
          <a:ln>
            <a:solidFill>
              <a:schemeClr val="accent1"/>
            </a:solidFill>
            <a:miter lim="800000"/>
          </a:ln>
        </p:spPr>
        <p:txBody>
          <a:bodyPr/>
          <a:lstStyle>
            <a:lvl1pPr marL="0" indent="0">
              <a:spcBef>
                <a:spcPts val="0"/>
              </a:spcBef>
              <a:buNone/>
              <a:defRPr sz="1400"/>
            </a:lvl1pPr>
            <a:lvl2pPr>
              <a:defRPr sz="1200"/>
            </a:lvl2pPr>
            <a:lvl3pPr>
              <a:defRPr sz="1000"/>
            </a:lvl3pPr>
            <a:lvl4pPr>
              <a:defRPr sz="900"/>
            </a:lvl4pPr>
            <a:lvl5pPr>
              <a:defRPr sz="900"/>
            </a:lvl5pPr>
          </a:lstStyle>
          <a:p>
            <a:pPr lvl="0" eaLnBrk="1" latinLnBrk="0" hangingPunct="1"/>
            <a:r>
              <a:rPr kumimoji="0" lang="ru-RU" smtClean="0"/>
              <a:t>Образец текста</a:t>
            </a:r>
          </a:p>
        </p:txBody>
      </p:sp>
      <p:sp>
        <p:nvSpPr>
          <p:cNvPr id="5" name="Дата 4"/>
          <p:cNvSpPr>
            <a:spLocks noGrp="1"/>
          </p:cNvSpPr>
          <p:nvPr>
            <p:ph type="dt" sz="half" idx="10"/>
          </p:nvPr>
        </p:nvSpPr>
        <p:spPr>
          <a:xfrm>
            <a:off x="6108192" y="6556248"/>
            <a:ext cx="2103120" cy="301752"/>
          </a:xfrm>
        </p:spPr>
        <p:txBody>
          <a:bodyPr/>
          <a:lstStyle>
            <a:lvl1pPr>
              <a:defRPr sz="900"/>
            </a:lvl1pPr>
          </a:lstStyle>
          <a:p>
            <a:fld id="{B4C71EC6-210F-42DE-9C53-41977AD35B3D}" type="datetimeFigureOut">
              <a:rPr lang="ru-RU" smtClean="0"/>
              <a:t>06.11.2019</a:t>
            </a:fld>
            <a:endParaRPr lang="ru-RU"/>
          </a:p>
        </p:txBody>
      </p:sp>
      <p:sp>
        <p:nvSpPr>
          <p:cNvPr id="6" name="Нижний колонтитул 5"/>
          <p:cNvSpPr>
            <a:spLocks noGrp="1"/>
          </p:cNvSpPr>
          <p:nvPr>
            <p:ph type="ftr" sz="quarter" idx="11"/>
          </p:nvPr>
        </p:nvSpPr>
        <p:spPr>
          <a:xfrm>
            <a:off x="1170432" y="6557169"/>
            <a:ext cx="4948072" cy="301752"/>
          </a:xfrm>
        </p:spPr>
        <p:txBody>
          <a:bodyPr/>
          <a:lstStyle>
            <a:lvl1pPr>
              <a:defRPr sz="900"/>
            </a:lvl1pPr>
          </a:lstStyle>
          <a:p>
            <a:endParaRPr lang="ru-RU"/>
          </a:p>
        </p:txBody>
      </p:sp>
      <p:sp>
        <p:nvSpPr>
          <p:cNvPr id="7" name="Номер слайда 6"/>
          <p:cNvSpPr>
            <a:spLocks noGrp="1"/>
          </p:cNvSpPr>
          <p:nvPr>
            <p:ph type="sldNum" sz="quarter" idx="12"/>
          </p:nvPr>
        </p:nvSpPr>
        <p:spPr>
          <a:xfrm>
            <a:off x="8217192" y="6556248"/>
            <a:ext cx="365760" cy="301752"/>
          </a:xfrm>
        </p:spPr>
        <p:txBody>
          <a:bodyPr/>
          <a:lstStyle>
            <a:lvl1pPr algn="ctr">
              <a:defRPr sz="900"/>
            </a:lvl1pPr>
          </a:lstStyle>
          <a:p>
            <a:fld id="{B19B0651-EE4F-4900-A07F-96A6BFA9D0F0}" type="slidenum">
              <a:rPr lang="ru-RU" smtClean="0"/>
              <a:t>‹#›</a:t>
            </a:fld>
            <a:endParaRPr lang="ru-RU"/>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11" name="Прямоугольный треугольник 10"/>
          <p:cNvSpPr/>
          <p:nvPr/>
        </p:nvSpPr>
        <p:spPr>
          <a:xfrm>
            <a:off x="7034" y="14068"/>
            <a:ext cx="9129932" cy="6836899"/>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cxnSp>
        <p:nvCxnSpPr>
          <p:cNvPr id="8" name="Прямая соединительная линия 7"/>
          <p:cNvCxnSpPr/>
          <p:nvPr/>
        </p:nvCxnSpPr>
        <p:spPr>
          <a:xfrm>
            <a:off x="0" y="7034"/>
            <a:ext cx="9136966" cy="6843933"/>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9" name="Прямая соединительная линия 8"/>
          <p:cNvCxnSpPr/>
          <p:nvPr/>
        </p:nvCxnSpPr>
        <p:spPr>
          <a:xfrm rot="10800000" flipV="1">
            <a:off x="6468794" y="4948410"/>
            <a:ext cx="2672861" cy="1900210"/>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2" name="Заголовок 21"/>
          <p:cNvSpPr>
            <a:spLocks noGrp="1"/>
          </p:cNvSpPr>
          <p:nvPr>
            <p:ph type="title"/>
          </p:nvPr>
        </p:nvSpPr>
        <p:spPr>
          <a:xfrm>
            <a:off x="457200" y="267494"/>
            <a:ext cx="8229600" cy="1399032"/>
          </a:xfrm>
          <a:prstGeom prst="rect">
            <a:avLst/>
          </a:prstGeom>
        </p:spPr>
        <p:txBody>
          <a:bodyPr vert="horz" anchor="ctr">
            <a:normAutofit/>
          </a:bodyPr>
          <a:lstStyle/>
          <a:p>
            <a:r>
              <a:rPr kumimoji="0" lang="ru-RU" smtClean="0"/>
              <a:t>Образец заголовка</a:t>
            </a:r>
            <a:endParaRPr kumimoji="0" lang="en-US"/>
          </a:p>
        </p:txBody>
      </p:sp>
      <p:sp>
        <p:nvSpPr>
          <p:cNvPr id="13" name="Текст 12"/>
          <p:cNvSpPr>
            <a:spLocks noGrp="1"/>
          </p:cNvSpPr>
          <p:nvPr>
            <p:ph type="body" idx="1"/>
          </p:nvPr>
        </p:nvSpPr>
        <p:spPr>
          <a:xfrm>
            <a:off x="457200" y="1882808"/>
            <a:ext cx="8229600" cy="4572000"/>
          </a:xfrm>
          <a:prstGeom prst="rect">
            <a:avLst/>
          </a:prstGeom>
        </p:spPr>
        <p:txBody>
          <a:bodyPr vert="horz" anchor="t">
            <a:normAutofit/>
          </a:bodyPr>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14" name="Дата 13"/>
          <p:cNvSpPr>
            <a:spLocks noGrp="1"/>
          </p:cNvSpPr>
          <p:nvPr>
            <p:ph type="dt" sz="half" idx="2"/>
          </p:nvPr>
        </p:nvSpPr>
        <p:spPr>
          <a:xfrm>
            <a:off x="4791456" y="6480969"/>
            <a:ext cx="2133600" cy="301752"/>
          </a:xfrm>
          <a:prstGeom prst="rect">
            <a:avLst/>
          </a:prstGeom>
        </p:spPr>
        <p:txBody>
          <a:bodyPr vert="horz" anchor="b"/>
          <a:lstStyle>
            <a:lvl1pPr algn="l" eaLnBrk="1" latinLnBrk="0" hangingPunct="1">
              <a:defRPr kumimoji="0" sz="1000" b="0">
                <a:solidFill>
                  <a:schemeClr val="tx1"/>
                </a:solidFill>
              </a:defRPr>
            </a:lvl1pPr>
          </a:lstStyle>
          <a:p>
            <a:fld id="{B4C71EC6-210F-42DE-9C53-41977AD35B3D}" type="datetimeFigureOut">
              <a:rPr lang="ru-RU" smtClean="0"/>
              <a:t>06.11.2019</a:t>
            </a:fld>
            <a:endParaRPr lang="ru-RU"/>
          </a:p>
        </p:txBody>
      </p:sp>
      <p:sp>
        <p:nvSpPr>
          <p:cNvPr id="3" name="Нижний колонтитул 2"/>
          <p:cNvSpPr>
            <a:spLocks noGrp="1"/>
          </p:cNvSpPr>
          <p:nvPr>
            <p:ph type="ftr" sz="quarter" idx="3"/>
          </p:nvPr>
        </p:nvSpPr>
        <p:spPr>
          <a:xfrm>
            <a:off x="457200" y="6481890"/>
            <a:ext cx="4260056" cy="300831"/>
          </a:xfrm>
          <a:prstGeom prst="rect">
            <a:avLst/>
          </a:prstGeom>
        </p:spPr>
        <p:txBody>
          <a:bodyPr vert="horz" anchor="b"/>
          <a:lstStyle>
            <a:lvl1pPr algn="r" eaLnBrk="1" latinLnBrk="0" hangingPunct="1">
              <a:defRPr kumimoji="0" sz="1000">
                <a:solidFill>
                  <a:schemeClr val="tx1"/>
                </a:solidFill>
              </a:defRPr>
            </a:lvl1pPr>
          </a:lstStyle>
          <a:p>
            <a:endParaRPr lang="ru-RU"/>
          </a:p>
        </p:txBody>
      </p:sp>
      <p:sp>
        <p:nvSpPr>
          <p:cNvPr id="23" name="Номер слайда 22"/>
          <p:cNvSpPr>
            <a:spLocks noGrp="1"/>
          </p:cNvSpPr>
          <p:nvPr>
            <p:ph type="sldNum" sz="quarter" idx="4"/>
          </p:nvPr>
        </p:nvSpPr>
        <p:spPr>
          <a:xfrm>
            <a:off x="7589520" y="6480969"/>
            <a:ext cx="502920" cy="301752"/>
          </a:xfrm>
          <a:prstGeom prst="rect">
            <a:avLst/>
          </a:prstGeom>
        </p:spPr>
        <p:txBody>
          <a:bodyPr vert="horz" anchor="b"/>
          <a:lstStyle>
            <a:lvl1pPr algn="ctr" eaLnBrk="1" latinLnBrk="0" hangingPunct="1">
              <a:defRPr kumimoji="0" sz="1200">
                <a:solidFill>
                  <a:schemeClr val="tx1"/>
                </a:solidFill>
              </a:defRPr>
            </a:lvl1pPr>
          </a:lstStyle>
          <a:p>
            <a:fld id="{B19B0651-EE4F-4900-A07F-96A6BFA9D0F0}" type="slidenum">
              <a:rPr lang="ru-RU" smtClean="0"/>
              <a:t>‹#›</a:t>
            </a:fld>
            <a:endParaRPr lang="ru-RU"/>
          </a:p>
        </p:txBody>
      </p:sp>
    </p:spTree>
  </p:cSld>
  <p:clrMap bg1="dk1" tx1="lt1" bg2="dk2" tx2="lt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marL="484632" algn="l" rtl="0" eaLnBrk="1" latinLnBrk="0" hangingPunct="1">
        <a:spcBef>
          <a:spcPct val="0"/>
        </a:spcBef>
        <a:buNone/>
        <a:defRPr kumimoji="0" sz="4200" kern="1200">
          <a:ln w="6350">
            <a:solidFill>
              <a:schemeClr val="accent1">
                <a:shade val="43000"/>
              </a:schemeClr>
            </a:solidFill>
          </a:ln>
          <a:solidFill>
            <a:schemeClr val="accent1">
              <a:tint val="83000"/>
              <a:satMod val="150000"/>
            </a:schemeClr>
          </a:solidFill>
          <a:effectLst>
            <a:outerShdw blurRad="26000" dist="26000" dir="14500000" algn="tl" rotWithShape="0">
              <a:srgbClr val="000000">
                <a:alpha val="40000"/>
              </a:srgbClr>
            </a:outerShdw>
          </a:effectLst>
          <a:latin typeface="+mj-lt"/>
          <a:ea typeface="+mj-ea"/>
          <a:cs typeface="+mj-cs"/>
        </a:defRPr>
      </a:lvl1pPr>
    </p:titleStyle>
    <p:bodyStyle>
      <a:lvl1pPr marL="448056" indent="-384048" algn="l" rtl="0" eaLnBrk="1" latinLnBrk="0" hangingPunct="1">
        <a:spcBef>
          <a:spcPct val="20000"/>
        </a:spcBef>
        <a:buClr>
          <a:schemeClr val="accent1"/>
        </a:buClr>
        <a:buSzPct val="80000"/>
        <a:buFont typeface="Wingdings 2"/>
        <a:buChar char=""/>
        <a:defRPr kumimoji="0" sz="3000" kern="1200">
          <a:solidFill>
            <a:schemeClr val="tx1"/>
          </a:solidFill>
          <a:latin typeface="+mn-lt"/>
          <a:ea typeface="+mn-ea"/>
          <a:cs typeface="+mn-cs"/>
        </a:defRPr>
      </a:lvl1pPr>
      <a:lvl2pPr marL="822960" indent="-285750" algn="l" rtl="0" eaLnBrk="1" latinLnBrk="0" hangingPunct="1">
        <a:spcBef>
          <a:spcPct val="20000"/>
        </a:spcBef>
        <a:buClr>
          <a:schemeClr val="accent1"/>
        </a:buClr>
        <a:buSzPct val="95000"/>
        <a:buFont typeface="Verdana"/>
        <a:buChar char="›"/>
        <a:defRPr kumimoji="0" sz="2600" kern="1200">
          <a:solidFill>
            <a:schemeClr val="tx1"/>
          </a:solidFill>
          <a:latin typeface="+mn-lt"/>
          <a:ea typeface="+mn-ea"/>
          <a:cs typeface="+mn-cs"/>
        </a:defRPr>
      </a:lvl2pPr>
      <a:lvl3pPr marL="1106424" indent="-228600" algn="l" rtl="0" eaLnBrk="1" latinLnBrk="0" hangingPunct="1">
        <a:spcBef>
          <a:spcPct val="20000"/>
        </a:spcBef>
        <a:buClr>
          <a:schemeClr val="accent1"/>
        </a:buClr>
        <a:buFont typeface="Wingdings 2"/>
        <a:buChar char=""/>
        <a:defRPr kumimoji="0" sz="2400" kern="1200">
          <a:solidFill>
            <a:schemeClr val="tx1"/>
          </a:solidFill>
          <a:latin typeface="+mn-lt"/>
          <a:ea typeface="+mn-ea"/>
          <a:cs typeface="+mn-cs"/>
        </a:defRPr>
      </a:lvl3pPr>
      <a:lvl4pPr marL="1371600" indent="-210312" algn="l" rtl="0" eaLnBrk="1" latinLnBrk="0" hangingPunct="1">
        <a:spcBef>
          <a:spcPct val="20000"/>
        </a:spcBef>
        <a:buClr>
          <a:schemeClr val="accent1"/>
        </a:buClr>
        <a:buFont typeface="Wingdings 2"/>
        <a:buChar char=""/>
        <a:defRPr kumimoji="0" sz="2000" kern="1200">
          <a:solidFill>
            <a:schemeClr val="tx1"/>
          </a:solidFill>
          <a:latin typeface="+mn-lt"/>
          <a:ea typeface="+mn-ea"/>
          <a:cs typeface="+mn-cs"/>
        </a:defRPr>
      </a:lvl4pPr>
      <a:lvl5pPr marL="1600200" indent="-210312" algn="l" rtl="0" eaLnBrk="1" latinLnBrk="0" hangingPunct="1">
        <a:spcBef>
          <a:spcPct val="20000"/>
        </a:spcBef>
        <a:buClr>
          <a:schemeClr val="accent1">
            <a:tint val="75000"/>
          </a:schemeClr>
        </a:buClr>
        <a:buFont typeface="Wingdings 2"/>
        <a:buChar char=""/>
        <a:defRPr kumimoji="0" sz="1900" kern="1200">
          <a:solidFill>
            <a:schemeClr val="tx1"/>
          </a:solidFill>
          <a:latin typeface="+mn-lt"/>
          <a:ea typeface="+mn-ea"/>
          <a:cs typeface="+mn-cs"/>
        </a:defRPr>
      </a:lvl5pPr>
      <a:lvl6pPr marL="1828800" indent="-210312" algn="l" rtl="0" eaLnBrk="1" latinLnBrk="0" hangingPunct="1">
        <a:spcBef>
          <a:spcPct val="20000"/>
        </a:spcBef>
        <a:buClr>
          <a:schemeClr val="accent1">
            <a:tint val="75000"/>
          </a:schemeClr>
        </a:buClr>
        <a:buFont typeface="Wingdings 2"/>
        <a:buChar char=""/>
        <a:defRPr kumimoji="0" sz="1800" kern="1200">
          <a:solidFill>
            <a:schemeClr val="tx1"/>
          </a:solidFill>
          <a:latin typeface="+mn-lt"/>
          <a:ea typeface="+mn-ea"/>
          <a:cs typeface="+mn-cs"/>
        </a:defRPr>
      </a:lvl6pPr>
      <a:lvl7pPr marL="2084832" indent="-210312"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7pPr>
      <a:lvl8pPr marL="2286000" indent="-182880"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8pPr>
      <a:lvl9pPr marL="2514600" indent="-182880"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wm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5.wmf"/><Relationship Id="rId2" Type="http://schemas.openxmlformats.org/officeDocument/2006/relationships/image" Target="../media/image4.wm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6.w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7.w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8.wm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lstStyle/>
          <a:p>
            <a:r>
              <a:rPr lang="en-US" dirty="0">
                <a:effectLst/>
              </a:rPr>
              <a:t>My profession is an electrician</a:t>
            </a:r>
            <a:endParaRPr lang="ru-RU" dirty="0"/>
          </a:p>
        </p:txBody>
      </p:sp>
      <p:sp>
        <p:nvSpPr>
          <p:cNvPr id="3" name="Подзаголовок 2"/>
          <p:cNvSpPr>
            <a:spLocks noGrp="1"/>
          </p:cNvSpPr>
          <p:nvPr>
            <p:ph type="subTitle" idx="1"/>
          </p:nvPr>
        </p:nvSpPr>
        <p:spPr/>
        <p:txBody>
          <a:bodyPr/>
          <a:lstStyle/>
          <a:p>
            <a:endParaRPr lang="ru-RU" dirty="0"/>
          </a:p>
        </p:txBody>
      </p:sp>
      <p:pic>
        <p:nvPicPr>
          <p:cNvPr id="1026" name="Picture 2" descr="http://galerey-room.ru/images/084527_1419399927.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1520" y="764704"/>
            <a:ext cx="3624338" cy="568349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764937945"/>
      </p:ext>
    </p:extLst>
  </p:cSld>
  <p:clrMapOvr>
    <a:masterClrMapping/>
  </p:clrMapOvr>
  <p:transition spd="slow">
    <p:pull/>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60" name="Picture 12" descr="C:\Program Files (x86)\Microsoft Office\MEDIA\CAGCAT10\j0195812.wmf"/>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092280" y="4869160"/>
            <a:ext cx="1773022" cy="1824228"/>
          </a:xfrm>
          <a:prstGeom prst="rect">
            <a:avLst/>
          </a:prstGeom>
          <a:noFill/>
          <a:extLst>
            <a:ext uri="{909E8E84-426E-40DD-AFC4-6F175D3DCCD1}">
              <a14:hiddenFill xmlns:a14="http://schemas.microsoft.com/office/drawing/2010/main">
                <a:solidFill>
                  <a:srgbClr val="FFFFFF"/>
                </a:solidFill>
              </a14:hiddenFill>
            </a:ext>
          </a:extLst>
        </p:spPr>
      </p:pic>
      <p:sp>
        <p:nvSpPr>
          <p:cNvPr id="3" name="Объект 2"/>
          <p:cNvSpPr>
            <a:spLocks noGrp="1"/>
          </p:cNvSpPr>
          <p:nvPr>
            <p:ph idx="1"/>
          </p:nvPr>
        </p:nvSpPr>
        <p:spPr>
          <a:xfrm>
            <a:off x="457200" y="404664"/>
            <a:ext cx="8229600" cy="6050144"/>
          </a:xfrm>
        </p:spPr>
        <p:txBody>
          <a:bodyPr>
            <a:normAutofit/>
          </a:bodyPr>
          <a:lstStyle/>
          <a:p>
            <a:r>
              <a:rPr lang="en-US" sz="2800" dirty="0" smtClean="0">
                <a:solidFill>
                  <a:srgbClr val="FFC000"/>
                </a:solidFill>
                <a:latin typeface="Times New Roman" pitchFamily="18" charset="0"/>
                <a:cs typeface="Times New Roman" pitchFamily="18" charset="0"/>
              </a:rPr>
              <a:t>My </a:t>
            </a:r>
            <a:r>
              <a:rPr lang="en-US" sz="2800" dirty="0">
                <a:solidFill>
                  <a:srgbClr val="FFC000"/>
                </a:solidFill>
                <a:latin typeface="Times New Roman" pitchFamily="18" charset="0"/>
                <a:cs typeface="Times New Roman" pitchFamily="18" charset="0"/>
              </a:rPr>
              <a:t>future </a:t>
            </a:r>
            <a:r>
              <a:rPr lang="en-US" sz="2800" dirty="0" smtClean="0">
                <a:solidFill>
                  <a:srgbClr val="FFC000"/>
                </a:solidFill>
                <a:latin typeface="Times New Roman" pitchFamily="18" charset="0"/>
                <a:cs typeface="Times New Roman" pitchFamily="18" charset="0"/>
              </a:rPr>
              <a:t>specialty </a:t>
            </a:r>
            <a:r>
              <a:rPr lang="en-US" sz="2800" dirty="0">
                <a:solidFill>
                  <a:srgbClr val="FFC000"/>
                </a:solidFill>
                <a:latin typeface="Times New Roman" pitchFamily="18" charset="0"/>
                <a:cs typeface="Times New Roman" pitchFamily="18" charset="0"/>
              </a:rPr>
              <a:t>is a work with electric equipment </a:t>
            </a:r>
            <a:r>
              <a:rPr lang="en-US" sz="2800" dirty="0" smtClean="0">
                <a:solidFill>
                  <a:srgbClr val="FFC000"/>
                </a:solidFill>
                <a:latin typeface="Times New Roman" pitchFamily="18" charset="0"/>
                <a:cs typeface="Times New Roman" pitchFamily="18" charset="0"/>
              </a:rPr>
              <a:t>application. I </a:t>
            </a:r>
            <a:r>
              <a:rPr lang="en-US" sz="2800" dirty="0">
                <a:solidFill>
                  <a:srgbClr val="FFC000"/>
                </a:solidFill>
                <a:latin typeface="Times New Roman" pitchFamily="18" charset="0"/>
                <a:cs typeface="Times New Roman" pitchFamily="18" charset="0"/>
              </a:rPr>
              <a:t>have chosen this </a:t>
            </a:r>
            <a:r>
              <a:rPr lang="en-US" sz="2800" dirty="0" smtClean="0">
                <a:solidFill>
                  <a:srgbClr val="FFC000"/>
                </a:solidFill>
                <a:latin typeface="Times New Roman" pitchFamily="18" charset="0"/>
                <a:cs typeface="Times New Roman" pitchFamily="18" charset="0"/>
              </a:rPr>
              <a:t>specialty </a:t>
            </a:r>
            <a:r>
              <a:rPr lang="en-US" sz="2800" dirty="0">
                <a:solidFill>
                  <a:srgbClr val="FFC000"/>
                </a:solidFill>
                <a:latin typeface="Times New Roman" pitchFamily="18" charset="0"/>
                <a:cs typeface="Times New Roman" pitchFamily="18" charset="0"/>
              </a:rPr>
              <a:t>not only because of deficiency in the engineers of this structure, but also because of </a:t>
            </a:r>
            <a:r>
              <a:rPr lang="en-US" sz="2800" dirty="0" smtClean="0">
                <a:solidFill>
                  <a:srgbClr val="FFC000"/>
                </a:solidFill>
                <a:latin typeface="Times New Roman" pitchFamily="18" charset="0"/>
                <a:cs typeface="Times New Roman" pitchFamily="18" charset="0"/>
              </a:rPr>
              <a:t> my interest.</a:t>
            </a:r>
          </a:p>
          <a:p>
            <a:pPr marL="64008" indent="0">
              <a:buNone/>
            </a:pPr>
            <a:endParaRPr lang="en-US" sz="2800" dirty="0">
              <a:solidFill>
                <a:srgbClr val="FFC000"/>
              </a:solidFill>
              <a:latin typeface="Times New Roman" pitchFamily="18" charset="0"/>
              <a:cs typeface="Times New Roman" pitchFamily="18" charset="0"/>
            </a:endParaRPr>
          </a:p>
          <a:p>
            <a:r>
              <a:rPr lang="en-US" sz="2800" dirty="0" smtClean="0">
                <a:solidFill>
                  <a:srgbClr val="FFC000"/>
                </a:solidFill>
                <a:latin typeface="Times New Roman" pitchFamily="18" charset="0"/>
                <a:cs typeface="Times New Roman" pitchFamily="18" charset="0"/>
              </a:rPr>
              <a:t>However </a:t>
            </a:r>
            <a:r>
              <a:rPr lang="en-US" sz="2800" dirty="0">
                <a:solidFill>
                  <a:srgbClr val="FFC000"/>
                </a:solidFill>
                <a:latin typeface="Times New Roman" pitchFamily="18" charset="0"/>
                <a:cs typeface="Times New Roman" pitchFamily="18" charset="0"/>
              </a:rPr>
              <a:t>the Electricity brings not only advantage, but can and harm the illiterate person.</a:t>
            </a:r>
            <a:br>
              <a:rPr lang="en-US" sz="2800" dirty="0">
                <a:solidFill>
                  <a:srgbClr val="FFC000"/>
                </a:solidFill>
                <a:latin typeface="Times New Roman" pitchFamily="18" charset="0"/>
                <a:cs typeface="Times New Roman" pitchFamily="18" charset="0"/>
              </a:rPr>
            </a:br>
            <a:r>
              <a:rPr lang="en-US" sz="2800" dirty="0">
                <a:solidFill>
                  <a:srgbClr val="FFC000"/>
                </a:solidFill>
                <a:latin typeface="Times New Roman" pitchFamily="18" charset="0"/>
                <a:cs typeface="Times New Roman" pitchFamily="18" charset="0"/>
              </a:rPr>
              <a:t>It will serve us smoothly if we use it reasonably.</a:t>
            </a:r>
            <a:br>
              <a:rPr lang="en-US" sz="2800" dirty="0">
                <a:solidFill>
                  <a:srgbClr val="FFC000"/>
                </a:solidFill>
                <a:latin typeface="Times New Roman" pitchFamily="18" charset="0"/>
                <a:cs typeface="Times New Roman" pitchFamily="18" charset="0"/>
              </a:rPr>
            </a:br>
            <a:r>
              <a:rPr lang="en-US" sz="2800" dirty="0">
                <a:solidFill>
                  <a:srgbClr val="FFC000"/>
                </a:solidFill>
                <a:latin typeface="Times New Roman" pitchFamily="18" charset="0"/>
                <a:cs typeface="Times New Roman" pitchFamily="18" charset="0"/>
              </a:rPr>
              <a:t>After all the electricity brings set of new possibilities in our houses, facilitating us life.</a:t>
            </a:r>
            <a:br>
              <a:rPr lang="en-US" sz="2800" dirty="0">
                <a:solidFill>
                  <a:srgbClr val="FFC000"/>
                </a:solidFill>
                <a:latin typeface="Times New Roman" pitchFamily="18" charset="0"/>
                <a:cs typeface="Times New Roman" pitchFamily="18" charset="0"/>
              </a:rPr>
            </a:br>
            <a:r>
              <a:rPr lang="en-US" sz="2800" dirty="0">
                <a:solidFill>
                  <a:srgbClr val="FFC000"/>
                </a:solidFill>
                <a:latin typeface="Times New Roman" pitchFamily="18" charset="0"/>
                <a:cs typeface="Times New Roman" pitchFamily="18" charset="0"/>
              </a:rPr>
              <a:t>We use electric devices constantly.</a:t>
            </a:r>
            <a:endParaRPr lang="ru-RU" sz="2800" dirty="0">
              <a:solidFill>
                <a:srgbClr val="FFC000"/>
              </a:solidFill>
              <a:latin typeface="Times New Roman" pitchFamily="18" charset="0"/>
              <a:cs typeface="Times New Roman" pitchFamily="18" charset="0"/>
            </a:endParaRPr>
          </a:p>
          <a:p>
            <a:endParaRPr lang="ru-RU" dirty="0">
              <a:solidFill>
                <a:srgbClr val="FFC000"/>
              </a:solidFill>
            </a:endParaRPr>
          </a:p>
          <a:p>
            <a:endParaRPr lang="en-US" b="1" dirty="0"/>
          </a:p>
          <a:p>
            <a:endParaRPr lang="ru-RU" dirty="0"/>
          </a:p>
        </p:txBody>
      </p:sp>
    </p:spTree>
    <p:extLst>
      <p:ext uri="{BB962C8B-B14F-4D97-AF65-F5344CB8AC3E}">
        <p14:creationId xmlns:p14="http://schemas.microsoft.com/office/powerpoint/2010/main" val="3574596758"/>
      </p:ext>
    </p:extLst>
  </p:cSld>
  <p:clrMapOvr>
    <a:masterClrMapping/>
  </p:clrMapOvr>
  <p:transition spd="slow">
    <p:pull/>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7" descr="C:\Program Files (x86)\Microsoft Office\MEDIA\CAGCAT10\j0234266.wmf"/>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215783" y="0"/>
            <a:ext cx="1872208" cy="1824703"/>
          </a:xfrm>
          <a:prstGeom prst="rect">
            <a:avLst/>
          </a:prstGeom>
          <a:noFill/>
          <a:extLst>
            <a:ext uri="{909E8E84-426E-40DD-AFC4-6F175D3DCCD1}">
              <a14:hiddenFill xmlns:a14="http://schemas.microsoft.com/office/drawing/2010/main">
                <a:solidFill>
                  <a:srgbClr val="FFFFFF"/>
                </a:solidFill>
              </a14:hiddenFill>
            </a:ext>
          </a:extLst>
        </p:spPr>
      </p:pic>
      <p:sp>
        <p:nvSpPr>
          <p:cNvPr id="3" name="Объект 2"/>
          <p:cNvSpPr>
            <a:spLocks noGrp="1"/>
          </p:cNvSpPr>
          <p:nvPr>
            <p:ph idx="1"/>
          </p:nvPr>
        </p:nvSpPr>
        <p:spPr>
          <a:xfrm>
            <a:off x="457200" y="404664"/>
            <a:ext cx="8229600" cy="6050144"/>
          </a:xfrm>
        </p:spPr>
        <p:txBody>
          <a:bodyPr>
            <a:normAutofit/>
          </a:bodyPr>
          <a:lstStyle/>
          <a:p>
            <a:endParaRPr lang="en-US" sz="2800" dirty="0" smtClean="0">
              <a:solidFill>
                <a:srgbClr val="FFC000"/>
              </a:solidFill>
              <a:latin typeface="Times New Roman" pitchFamily="18" charset="0"/>
              <a:cs typeface="Times New Roman" pitchFamily="18" charset="0"/>
            </a:endParaRPr>
          </a:p>
          <a:p>
            <a:endParaRPr lang="en-US" sz="2800" dirty="0">
              <a:solidFill>
                <a:srgbClr val="FFC000"/>
              </a:solidFill>
              <a:latin typeface="Times New Roman" pitchFamily="18" charset="0"/>
              <a:cs typeface="Times New Roman" pitchFamily="18" charset="0"/>
            </a:endParaRPr>
          </a:p>
          <a:p>
            <a:r>
              <a:rPr lang="en-US" sz="2800" dirty="0" smtClean="0">
                <a:solidFill>
                  <a:srgbClr val="FFC000"/>
                </a:solidFill>
                <a:latin typeface="Times New Roman" pitchFamily="18" charset="0"/>
                <a:cs typeface="Times New Roman" pitchFamily="18" charset="0"/>
              </a:rPr>
              <a:t>Our </a:t>
            </a:r>
            <a:r>
              <a:rPr lang="en-US" sz="2800" dirty="0">
                <a:solidFill>
                  <a:srgbClr val="FFC000"/>
                </a:solidFill>
                <a:latin typeface="Times New Roman" pitchFamily="18" charset="0"/>
                <a:cs typeface="Times New Roman" pitchFamily="18" charset="0"/>
              </a:rPr>
              <a:t>life today is impossible without electricity. Computers, domestic appliances, factory machines, medical equipment, electric trains, telephone communication and all kinds of gadgets will not run if there is a power failure. There must be somebody to fix it and this person must know what to do and how to do it properly. This is what electricians do: they install, maintain and repair electrical systems and equipment</a:t>
            </a:r>
            <a:r>
              <a:rPr lang="en-US" sz="2800" dirty="0" smtClean="0">
                <a:solidFill>
                  <a:srgbClr val="FFC000"/>
                </a:solidFill>
                <a:latin typeface="Times New Roman" pitchFamily="18" charset="0"/>
                <a:cs typeface="Times New Roman" pitchFamily="18" charset="0"/>
              </a:rPr>
              <a:t>.</a:t>
            </a:r>
            <a:endParaRPr lang="ru-RU" sz="2800" dirty="0" smtClean="0">
              <a:solidFill>
                <a:srgbClr val="FFC000"/>
              </a:solidFill>
              <a:latin typeface="Times New Roman" pitchFamily="18" charset="0"/>
              <a:cs typeface="Times New Roman" pitchFamily="18" charset="0"/>
            </a:endParaRPr>
          </a:p>
        </p:txBody>
      </p:sp>
      <p:pic>
        <p:nvPicPr>
          <p:cNvPr id="5" name="Picture 11" descr="C:\Program Files (x86)\Microsoft Office\MEDIA\CAGCAT10\j0199283.wmf"/>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516216" y="5013176"/>
            <a:ext cx="1840871" cy="165376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754616318"/>
      </p:ext>
    </p:extLst>
  </p:cSld>
  <p:clrMapOvr>
    <a:masterClrMapping/>
  </p:clrMapOvr>
  <p:transition spd="slow">
    <p:pull/>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9" descr="C:\Program Files (x86)\Microsoft Office\MEDIA\CAGCAT10\j0199805.wmf"/>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236296" y="4941168"/>
            <a:ext cx="1789481" cy="1803197"/>
          </a:xfrm>
          <a:prstGeom prst="rect">
            <a:avLst/>
          </a:prstGeom>
          <a:noFill/>
          <a:extLst>
            <a:ext uri="{909E8E84-426E-40DD-AFC4-6F175D3DCCD1}">
              <a14:hiddenFill xmlns:a14="http://schemas.microsoft.com/office/drawing/2010/main">
                <a:solidFill>
                  <a:srgbClr val="FFFFFF"/>
                </a:solidFill>
              </a14:hiddenFill>
            </a:ext>
          </a:extLst>
        </p:spPr>
      </p:pic>
      <p:sp>
        <p:nvSpPr>
          <p:cNvPr id="3" name="Объект 2"/>
          <p:cNvSpPr>
            <a:spLocks noGrp="1"/>
          </p:cNvSpPr>
          <p:nvPr>
            <p:ph idx="1"/>
          </p:nvPr>
        </p:nvSpPr>
        <p:spPr>
          <a:xfrm>
            <a:off x="457200" y="404664"/>
            <a:ext cx="8229600" cy="6050144"/>
          </a:xfrm>
        </p:spPr>
        <p:txBody>
          <a:bodyPr>
            <a:normAutofit/>
          </a:bodyPr>
          <a:lstStyle/>
          <a:p>
            <a:r>
              <a:rPr lang="en-US" sz="3200" dirty="0">
                <a:solidFill>
                  <a:srgbClr val="FFC000"/>
                </a:solidFill>
                <a:latin typeface="Times New Roman" pitchFamily="18" charset="0"/>
                <a:cs typeface="Times New Roman" pitchFamily="18" charset="0"/>
              </a:rPr>
              <a:t>I have always been interested in electrics, and Physics and Mathematics were my </a:t>
            </a:r>
            <a:r>
              <a:rPr lang="en-US" sz="3200" dirty="0" smtClean="0">
                <a:solidFill>
                  <a:srgbClr val="FFC000"/>
                </a:solidFill>
                <a:latin typeface="Times New Roman" pitchFamily="18" charset="0"/>
                <a:cs typeface="Times New Roman" pitchFamily="18" charset="0"/>
              </a:rPr>
              <a:t>favorite </a:t>
            </a:r>
            <a:r>
              <a:rPr lang="en-US" sz="3200" dirty="0">
                <a:solidFill>
                  <a:srgbClr val="FFC000"/>
                </a:solidFill>
                <a:latin typeface="Times New Roman" pitchFamily="18" charset="0"/>
                <a:cs typeface="Times New Roman" pitchFamily="18" charset="0"/>
              </a:rPr>
              <a:t>subjects at school, so I decided to become an electrician. Besides having basic knowledge in physics and mathematics I must study mechanics and drafting and be able to read wiring diagrams and drawings. As we know, electrical mistakes can lead to shortages, shocks, fires and costly repairs. So people who have chosen the profession of an electrician must have a good reaction, be cautious and extremely attentive</a:t>
            </a:r>
            <a:r>
              <a:rPr lang="en-US" sz="3200" dirty="0" smtClean="0">
                <a:solidFill>
                  <a:srgbClr val="FFC000"/>
                </a:solidFill>
                <a:latin typeface="Times New Roman" pitchFamily="18" charset="0"/>
                <a:cs typeface="Times New Roman" pitchFamily="18" charset="0"/>
              </a:rPr>
              <a:t>.</a:t>
            </a:r>
            <a:endParaRPr lang="ru-RU" sz="3200" dirty="0" smtClean="0">
              <a:solidFill>
                <a:srgbClr val="FFC000"/>
              </a:solidFill>
              <a:latin typeface="Times New Roman" pitchFamily="18" charset="0"/>
              <a:cs typeface="Times New Roman" pitchFamily="18" charset="0"/>
            </a:endParaRPr>
          </a:p>
          <a:p>
            <a:pPr marL="64008" indent="0">
              <a:buNone/>
            </a:pPr>
            <a:endParaRPr lang="ru-RU" dirty="0"/>
          </a:p>
        </p:txBody>
      </p:sp>
    </p:spTree>
    <p:extLst>
      <p:ext uri="{BB962C8B-B14F-4D97-AF65-F5344CB8AC3E}">
        <p14:creationId xmlns:p14="http://schemas.microsoft.com/office/powerpoint/2010/main" val="3639948274"/>
      </p:ext>
    </p:extLst>
  </p:cSld>
  <p:clrMapOvr>
    <a:masterClrMapping/>
  </p:clrMapOvr>
  <p:transition spd="slow">
    <p:pull/>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descr="C:\Program Files (x86)\Microsoft Office\MEDIA\CAGCAT10\j0252349.wmf"/>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092280" y="5589240"/>
            <a:ext cx="1826971" cy="1110996"/>
          </a:xfrm>
          <a:prstGeom prst="rect">
            <a:avLst/>
          </a:prstGeom>
          <a:noFill/>
          <a:extLst>
            <a:ext uri="{909E8E84-426E-40DD-AFC4-6F175D3DCCD1}">
              <a14:hiddenFill xmlns:a14="http://schemas.microsoft.com/office/drawing/2010/main">
                <a:solidFill>
                  <a:srgbClr val="FFFFFF"/>
                </a:solidFill>
              </a14:hiddenFill>
            </a:ext>
          </a:extLst>
        </p:spPr>
      </p:pic>
      <p:sp>
        <p:nvSpPr>
          <p:cNvPr id="3" name="Объект 2"/>
          <p:cNvSpPr>
            <a:spLocks noGrp="1"/>
          </p:cNvSpPr>
          <p:nvPr>
            <p:ph idx="1"/>
          </p:nvPr>
        </p:nvSpPr>
        <p:spPr>
          <a:xfrm>
            <a:off x="457200" y="404664"/>
            <a:ext cx="8229600" cy="6050144"/>
          </a:xfrm>
        </p:spPr>
        <p:txBody>
          <a:bodyPr>
            <a:normAutofit/>
          </a:bodyPr>
          <a:lstStyle/>
          <a:p>
            <a:r>
              <a:rPr lang="en-US" sz="3200" dirty="0">
                <a:solidFill>
                  <a:srgbClr val="FFC000"/>
                </a:solidFill>
                <a:latin typeface="Times New Roman" pitchFamily="18" charset="0"/>
                <a:cs typeface="Times New Roman" pitchFamily="18" charset="0"/>
              </a:rPr>
              <a:t>Another important aspect of this profession is being physically fit and strong: electricians often have to move heavy equipment or stand or kneel for long periods of time. It is also necessary to have keen eyesight, good hand-eye coordination and a good sense of balance</a:t>
            </a:r>
            <a:r>
              <a:rPr lang="en-US" sz="3200" dirty="0" smtClean="0">
                <a:solidFill>
                  <a:srgbClr val="FFC000"/>
                </a:solidFill>
                <a:latin typeface="Times New Roman" pitchFamily="18" charset="0"/>
                <a:cs typeface="Times New Roman" pitchFamily="18" charset="0"/>
              </a:rPr>
              <a:t>.</a:t>
            </a:r>
            <a:r>
              <a:rPr lang="ru-RU" sz="3200" dirty="0" smtClean="0">
                <a:solidFill>
                  <a:srgbClr val="FFC000"/>
                </a:solidFill>
                <a:latin typeface="Times New Roman" pitchFamily="18" charset="0"/>
                <a:cs typeface="Times New Roman" pitchFamily="18" charset="0"/>
              </a:rPr>
              <a:t> </a:t>
            </a:r>
            <a:r>
              <a:rPr lang="en-US" sz="3200" dirty="0" smtClean="0">
                <a:solidFill>
                  <a:srgbClr val="FFC000"/>
                </a:solidFill>
                <a:latin typeface="Times New Roman" pitchFamily="18" charset="0"/>
                <a:cs typeface="Times New Roman" pitchFamily="18" charset="0"/>
              </a:rPr>
              <a:t>Every </a:t>
            </a:r>
            <a:r>
              <a:rPr lang="en-US" sz="3200" dirty="0">
                <a:solidFill>
                  <a:srgbClr val="FFC000"/>
                </a:solidFill>
                <a:latin typeface="Times New Roman" pitchFamily="18" charset="0"/>
                <a:cs typeface="Times New Roman" pitchFamily="18" charset="0"/>
              </a:rPr>
              <a:t>day electricians perform new tasks in new locations and with new people, so I think I will never get bored with this profession</a:t>
            </a:r>
            <a:r>
              <a:rPr lang="en-US" sz="3200" dirty="0" smtClean="0">
                <a:solidFill>
                  <a:srgbClr val="FFC000"/>
                </a:solidFill>
                <a:latin typeface="Times New Roman" pitchFamily="18" charset="0"/>
                <a:cs typeface="Times New Roman" pitchFamily="18" charset="0"/>
              </a:rPr>
              <a:t>.</a:t>
            </a:r>
            <a:endParaRPr lang="ru-RU" sz="3200" dirty="0" smtClean="0">
              <a:solidFill>
                <a:srgbClr val="FFC000"/>
              </a:solidFill>
              <a:latin typeface="Times New Roman" pitchFamily="18" charset="0"/>
              <a:cs typeface="Times New Roman" pitchFamily="18" charset="0"/>
            </a:endParaRPr>
          </a:p>
          <a:p>
            <a:endParaRPr lang="ru-RU" dirty="0"/>
          </a:p>
        </p:txBody>
      </p:sp>
    </p:spTree>
    <p:extLst>
      <p:ext uri="{BB962C8B-B14F-4D97-AF65-F5344CB8AC3E}">
        <p14:creationId xmlns:p14="http://schemas.microsoft.com/office/powerpoint/2010/main" val="2652578129"/>
      </p:ext>
    </p:extLst>
  </p:cSld>
  <p:clrMapOvr>
    <a:masterClrMapping/>
  </p:clrMapOvr>
  <p:transition spd="slow">
    <p:pull/>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C:\Program Files (x86)\Microsoft Office\MEDIA\CAGCAT10\j0291984.wmf"/>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5417" y="4140158"/>
            <a:ext cx="2428351" cy="2570833"/>
          </a:xfrm>
          <a:prstGeom prst="rect">
            <a:avLst/>
          </a:prstGeom>
          <a:noFill/>
          <a:extLst>
            <a:ext uri="{909E8E84-426E-40DD-AFC4-6F175D3DCCD1}">
              <a14:hiddenFill xmlns:a14="http://schemas.microsoft.com/office/drawing/2010/main">
                <a:solidFill>
                  <a:srgbClr val="FFFFFF"/>
                </a:solidFill>
              </a14:hiddenFill>
            </a:ext>
          </a:extLst>
        </p:spPr>
      </p:pic>
      <p:sp>
        <p:nvSpPr>
          <p:cNvPr id="3" name="Объект 2"/>
          <p:cNvSpPr>
            <a:spLocks noGrp="1"/>
          </p:cNvSpPr>
          <p:nvPr>
            <p:ph idx="1"/>
          </p:nvPr>
        </p:nvSpPr>
        <p:spPr>
          <a:xfrm>
            <a:off x="457200" y="404664"/>
            <a:ext cx="8229600" cy="6050144"/>
          </a:xfrm>
        </p:spPr>
        <p:txBody>
          <a:bodyPr>
            <a:normAutofit/>
          </a:bodyPr>
          <a:lstStyle/>
          <a:p>
            <a:r>
              <a:rPr lang="en-US" sz="3200" dirty="0">
                <a:solidFill>
                  <a:srgbClr val="FFC000"/>
                </a:solidFill>
                <a:latin typeface="Times New Roman" pitchFamily="18" charset="0"/>
                <a:cs typeface="Times New Roman" pitchFamily="18" charset="0"/>
              </a:rPr>
              <a:t>Electricity consumption in our country is increasing every year due to the development of technology and emergence of new equipment that needs professional maintenance. That is why the profession of an electrician is going to stay one of the most important in our world</a:t>
            </a:r>
            <a:r>
              <a:rPr lang="en-US" sz="3200" dirty="0" smtClean="0">
                <a:solidFill>
                  <a:srgbClr val="FFC000"/>
                </a:solidFill>
                <a:latin typeface="Times New Roman" pitchFamily="18" charset="0"/>
                <a:cs typeface="Times New Roman" pitchFamily="18" charset="0"/>
              </a:rPr>
              <a:t>.</a:t>
            </a:r>
            <a:endParaRPr lang="ru-RU" sz="3200" dirty="0" smtClean="0">
              <a:solidFill>
                <a:srgbClr val="FFC000"/>
              </a:solidFill>
              <a:latin typeface="Times New Roman" pitchFamily="18" charset="0"/>
              <a:cs typeface="Times New Roman" pitchFamily="18" charset="0"/>
            </a:endParaRPr>
          </a:p>
        </p:txBody>
      </p:sp>
    </p:spTree>
    <p:extLst>
      <p:ext uri="{BB962C8B-B14F-4D97-AF65-F5344CB8AC3E}">
        <p14:creationId xmlns:p14="http://schemas.microsoft.com/office/powerpoint/2010/main" val="788422638"/>
      </p:ext>
    </p:extLst>
  </p:cSld>
  <p:clrMapOvr>
    <a:masterClrMapping/>
  </p:clrMapOvr>
  <p:transition spd="slow">
    <p:pull/>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67494"/>
            <a:ext cx="8229600" cy="641226"/>
          </a:xfrm>
        </p:spPr>
        <p:txBody>
          <a:bodyPr>
            <a:normAutofit/>
          </a:bodyPr>
          <a:lstStyle/>
          <a:p>
            <a:r>
              <a:rPr lang="en-US" sz="2400" dirty="0" smtClean="0">
                <a:solidFill>
                  <a:srgbClr val="FFC000"/>
                </a:solidFill>
                <a:latin typeface="Times New Roman" pitchFamily="18" charset="0"/>
                <a:cs typeface="Times New Roman" pitchFamily="18" charset="0"/>
              </a:rPr>
              <a:t>The task: read and translate the text. Answer the questions:</a:t>
            </a:r>
            <a:endParaRPr lang="ru-RU" sz="2400" dirty="0">
              <a:solidFill>
                <a:srgbClr val="FFC000"/>
              </a:solidFill>
              <a:latin typeface="Times New Roman" pitchFamily="18" charset="0"/>
              <a:cs typeface="Times New Roman" pitchFamily="18" charset="0"/>
            </a:endParaRPr>
          </a:p>
        </p:txBody>
      </p:sp>
      <p:sp>
        <p:nvSpPr>
          <p:cNvPr id="3" name="Объект 2"/>
          <p:cNvSpPr>
            <a:spLocks noGrp="1"/>
          </p:cNvSpPr>
          <p:nvPr>
            <p:ph idx="1"/>
          </p:nvPr>
        </p:nvSpPr>
        <p:spPr>
          <a:xfrm>
            <a:off x="457200" y="908720"/>
            <a:ext cx="8229600" cy="5546088"/>
          </a:xfrm>
        </p:spPr>
        <p:txBody>
          <a:bodyPr>
            <a:normAutofit/>
          </a:bodyPr>
          <a:lstStyle/>
          <a:p>
            <a:pPr marL="578358" indent="-514350">
              <a:buAutoNum type="arabicParenR"/>
            </a:pPr>
            <a:r>
              <a:rPr lang="en-US" sz="3600" dirty="0" smtClean="0">
                <a:solidFill>
                  <a:srgbClr val="FFC000"/>
                </a:solidFill>
                <a:latin typeface="Times New Roman" pitchFamily="18" charset="0"/>
                <a:cs typeface="Times New Roman" pitchFamily="18" charset="0"/>
              </a:rPr>
              <a:t>What possibilities does electricity bring to our house?</a:t>
            </a:r>
          </a:p>
          <a:p>
            <a:pPr marL="578358" indent="-514350">
              <a:buAutoNum type="arabicParenR"/>
            </a:pPr>
            <a:r>
              <a:rPr lang="en-US" sz="3600" dirty="0" smtClean="0">
                <a:solidFill>
                  <a:srgbClr val="FFC000"/>
                </a:solidFill>
                <a:latin typeface="Times New Roman" pitchFamily="18" charset="0"/>
                <a:cs typeface="Times New Roman" pitchFamily="18" charset="0"/>
              </a:rPr>
              <a:t>Is electricity safety?</a:t>
            </a:r>
          </a:p>
          <a:p>
            <a:pPr marL="578358" indent="-514350">
              <a:buAutoNum type="arabicParenR"/>
            </a:pPr>
            <a:r>
              <a:rPr lang="en-US" sz="3600" dirty="0" smtClean="0">
                <a:solidFill>
                  <a:srgbClr val="FFC000"/>
                </a:solidFill>
                <a:latin typeface="Times New Roman" pitchFamily="18" charset="0"/>
                <a:cs typeface="Times New Roman" pitchFamily="18" charset="0"/>
              </a:rPr>
              <a:t>Is our life possible without electricity? Why?</a:t>
            </a:r>
          </a:p>
          <a:p>
            <a:pPr marL="578358" indent="-514350">
              <a:buAutoNum type="arabicParenR"/>
            </a:pPr>
            <a:r>
              <a:rPr lang="en-US" sz="3600" dirty="0" smtClean="0">
                <a:solidFill>
                  <a:srgbClr val="FFC000"/>
                </a:solidFill>
                <a:latin typeface="Times New Roman" pitchFamily="18" charset="0"/>
                <a:cs typeface="Times New Roman" pitchFamily="18" charset="0"/>
              </a:rPr>
              <a:t>What qualities should have an electrician?</a:t>
            </a:r>
          </a:p>
          <a:p>
            <a:pPr marL="578358" indent="-514350">
              <a:buAutoNum type="arabicParenR"/>
            </a:pPr>
            <a:r>
              <a:rPr lang="en-US" sz="3600" dirty="0" smtClean="0">
                <a:solidFill>
                  <a:srgbClr val="FFC000"/>
                </a:solidFill>
                <a:latin typeface="Times New Roman" pitchFamily="18" charset="0"/>
                <a:cs typeface="Times New Roman" pitchFamily="18" charset="0"/>
              </a:rPr>
              <a:t>Why did you choose the profession “an electrician”? </a:t>
            </a:r>
            <a:endParaRPr lang="en-US" sz="3600" dirty="0" smtClean="0">
              <a:solidFill>
                <a:srgbClr val="FFC000"/>
              </a:solidFill>
              <a:latin typeface="Times New Roman" pitchFamily="18" charset="0"/>
              <a:cs typeface="Times New Roman" pitchFamily="18" charset="0"/>
            </a:endParaRPr>
          </a:p>
          <a:p>
            <a:pPr marL="578358" indent="-514350">
              <a:buAutoNum type="arabicParenR"/>
            </a:pPr>
            <a:endParaRPr lang="ru-RU" sz="2800" dirty="0">
              <a:solidFill>
                <a:srgbClr val="FFC000"/>
              </a:solidFill>
              <a:latin typeface="Times New Roman" pitchFamily="18" charset="0"/>
              <a:cs typeface="Times New Roman" pitchFamily="18" charset="0"/>
            </a:endParaRPr>
          </a:p>
        </p:txBody>
      </p:sp>
    </p:spTree>
    <p:extLst>
      <p:ext uri="{BB962C8B-B14F-4D97-AF65-F5344CB8AC3E}">
        <p14:creationId xmlns:p14="http://schemas.microsoft.com/office/powerpoint/2010/main" val="2663194731"/>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Яркая">
  <a:themeElements>
    <a:clrScheme name="Метро">
      <a:dk1>
        <a:sysClr val="windowText" lastClr="000000"/>
      </a:dk1>
      <a:lt1>
        <a:sysClr val="window" lastClr="FFFFFF"/>
      </a:lt1>
      <a:dk2>
        <a:srgbClr val="4E5B6F"/>
      </a:dk2>
      <a:lt2>
        <a:srgbClr val="D6ECFF"/>
      </a:lt2>
      <a:accent1>
        <a:srgbClr val="7FD13B"/>
      </a:accent1>
      <a:accent2>
        <a:srgbClr val="EA157A"/>
      </a:accent2>
      <a:accent3>
        <a:srgbClr val="FEB80A"/>
      </a:accent3>
      <a:accent4>
        <a:srgbClr val="00ADDC"/>
      </a:accent4>
      <a:accent5>
        <a:srgbClr val="738AC8"/>
      </a:accent5>
      <a:accent6>
        <a:srgbClr val="1AB39F"/>
      </a:accent6>
      <a:hlink>
        <a:srgbClr val="EB8803"/>
      </a:hlink>
      <a:folHlink>
        <a:srgbClr val="5F7791"/>
      </a:folHlink>
    </a:clrScheme>
    <a:fontScheme name="Яркая">
      <a:majorFont>
        <a:latin typeface="Century Gothic"/>
        <a:ea typeface=""/>
        <a:cs typeface=""/>
        <a:font script="Jpan" typeface="HGｺﾞｼｯｸM"/>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Яркая">
      <a:fillStyleLst>
        <a:solidFill>
          <a:schemeClr val="phClr"/>
        </a:solidFill>
        <a:gradFill rotWithShape="1">
          <a:gsLst>
            <a:gs pos="0">
              <a:schemeClr val="phClr">
                <a:tint val="10000"/>
                <a:satMod val="300000"/>
              </a:schemeClr>
            </a:gs>
            <a:gs pos="34000">
              <a:schemeClr val="phClr">
                <a:tint val="13500"/>
                <a:satMod val="250000"/>
              </a:schemeClr>
            </a:gs>
            <a:gs pos="100000">
              <a:schemeClr val="phClr">
                <a:tint val="60000"/>
                <a:satMod val="200000"/>
              </a:schemeClr>
            </a:gs>
          </a:gsLst>
          <a:path path="circle">
            <a:fillToRect l="50000" t="155000" r="50000" b="-55000"/>
          </a:path>
        </a:gradFill>
        <a:gradFill rotWithShape="1">
          <a:gsLst>
            <a:gs pos="0">
              <a:schemeClr val="phClr">
                <a:tint val="60000"/>
                <a:satMod val="160000"/>
              </a:schemeClr>
            </a:gs>
            <a:gs pos="46000">
              <a:schemeClr val="phClr">
                <a:tint val="86000"/>
                <a:satMod val="160000"/>
              </a:schemeClr>
            </a:gs>
            <a:gs pos="100000">
              <a:schemeClr val="phClr">
                <a:shade val="40000"/>
                <a:satMod val="160000"/>
              </a:schemeClr>
            </a:gs>
          </a:gsLst>
          <a:path path="circle">
            <a:fillToRect l="50000" t="155000" r="50000" b="-55000"/>
          </a:path>
        </a:gradFill>
      </a:fillStyleLst>
      <a:lnStyleLst>
        <a:ln w="9525" cap="flat" cmpd="sng" algn="ctr">
          <a:solidFill>
            <a:schemeClr val="phClr">
              <a:satMod val="12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63500" dist="25400" dir="14700000" algn="t" rotWithShape="0">
              <a:srgbClr val="000000">
                <a:alpha val="50000"/>
              </a:srgbClr>
            </a:outerShdw>
          </a:effectLst>
        </a:effectStyle>
        <a:effectStyle>
          <a:effectLst>
            <a:outerShdw blurRad="50800" dist="38100" dir="14700000" algn="t" rotWithShape="0">
              <a:srgbClr val="000000">
                <a:alpha val="60000"/>
              </a:srgbClr>
            </a:outerShdw>
          </a:effectLst>
        </a:effectStyle>
        <a:effectStyle>
          <a:effectLst>
            <a:outerShdw blurRad="50800" dist="38100" dir="14700000" algn="t" rotWithShape="0">
              <a:srgbClr val="000000">
                <a:alpha val="60000"/>
              </a:srgbClr>
            </a:outerShdw>
          </a:effectLst>
          <a:scene3d>
            <a:camera prst="orthographicFront" fov="0">
              <a:rot lat="0" lon="0" rev="0"/>
            </a:camera>
            <a:lightRig rig="contrasting" dir="t">
              <a:rot lat="0" lon="0" rev="3600000"/>
            </a:lightRig>
          </a:scene3d>
          <a:sp3d prstMaterial="plastic">
            <a:bevelT w="127000" h="38200" prst="relaxedInset"/>
            <a:contourClr>
              <a:schemeClr val="phClr"/>
            </a:contourClr>
          </a:sp3d>
        </a:effectStyle>
      </a:effectStyleLst>
      <a:bgFillStyleLst>
        <a:solidFill>
          <a:schemeClr val="phClr"/>
        </a:solidFill>
        <a:gradFill rotWithShape="1">
          <a:gsLst>
            <a:gs pos="0">
              <a:schemeClr val="phClr">
                <a:shade val="48000"/>
                <a:satMod val="230000"/>
              </a:schemeClr>
            </a:gs>
            <a:gs pos="60000">
              <a:schemeClr val="phClr">
                <a:shade val="92000"/>
                <a:satMod val="230000"/>
              </a:schemeClr>
            </a:gs>
            <a:gs pos="100000">
              <a:schemeClr val="phClr">
                <a:tint val="85000"/>
                <a:satMod val="400000"/>
              </a:schemeClr>
            </a:gs>
          </a:gsLst>
          <a:lin ang="5400000" scaled="0"/>
        </a:gradFill>
        <a:blipFill>
          <a:blip xmlns:r="http://schemas.openxmlformats.org/officeDocument/2006/relationships" r:embed="rId1">
            <a:duotone>
              <a:schemeClr val="phClr">
                <a:shade val="1200"/>
                <a:satMod val="150000"/>
              </a:schemeClr>
              <a:schemeClr val="phClr">
                <a:tint val="90000"/>
                <a:satMod val="150000"/>
              </a:schemeClr>
            </a:duotone>
          </a:blip>
          <a:tile tx="0" ty="0" sx="70000" sy="7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Verve</Template>
  <TotalTime>105</TotalTime>
  <Words>398</Words>
  <Application>Microsoft Office PowerPoint</Application>
  <PresentationFormat>Экран (4:3)</PresentationFormat>
  <Paragraphs>17</Paragraphs>
  <Slides>7</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7</vt:i4>
      </vt:variant>
    </vt:vector>
  </HeadingPairs>
  <TitlesOfParts>
    <vt:vector size="8" baseType="lpstr">
      <vt:lpstr>Яркая</vt:lpstr>
      <vt:lpstr>My profession is an electrician</vt:lpstr>
      <vt:lpstr>Презентация PowerPoint</vt:lpstr>
      <vt:lpstr>Презентация PowerPoint</vt:lpstr>
      <vt:lpstr>Презентация PowerPoint</vt:lpstr>
      <vt:lpstr>Презентация PowerPoint</vt:lpstr>
      <vt:lpstr>Презентация PowerPoint</vt:lpstr>
      <vt:lpstr>The task: read and translate the text. Answer the questions: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My profession is an electrician</dc:title>
  <dc:creator>Мария</dc:creator>
  <cp:lastModifiedBy>Рязанцева О</cp:lastModifiedBy>
  <cp:revision>14</cp:revision>
  <dcterms:created xsi:type="dcterms:W3CDTF">2018-12-09T15:30:16Z</dcterms:created>
  <dcterms:modified xsi:type="dcterms:W3CDTF">2019-11-06T04:50:42Z</dcterms:modified>
</cp:coreProperties>
</file>