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36912"/>
            <a:ext cx="7128792" cy="337908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3"/>
            <a:ext cx="51845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(видео «Я люблю тебя Россия»)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(видео «Уголок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(видео «С чего начинается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Родина?)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(звучит Гимн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252</TotalTime>
  <Words>1178</Words>
  <Application>Microsoft Office PowerPoint</Application>
  <PresentationFormat>Экран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Шаблон5</vt:lpstr>
      <vt:lpstr>Презентация PowerPoint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User</cp:lastModifiedBy>
  <cp:revision>31</cp:revision>
  <dcterms:created xsi:type="dcterms:W3CDTF">2014-06-19T12:34:27Z</dcterms:created>
  <dcterms:modified xsi:type="dcterms:W3CDTF">2020-11-04T03:18:03Z</dcterms:modified>
</cp:coreProperties>
</file>