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7" r:id="rId2"/>
    <p:sldId id="343" r:id="rId3"/>
    <p:sldId id="344" r:id="rId4"/>
    <p:sldId id="345" r:id="rId5"/>
    <p:sldId id="346" r:id="rId6"/>
    <p:sldId id="347" r:id="rId7"/>
    <p:sldId id="34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FB9C71-79F8-4460-A0E2-3C93C9499AB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F937C1-41CE-4AEC-8831-B7D43CF08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260648"/>
            <a:ext cx="8458200" cy="648072"/>
          </a:xfrm>
        </p:spPr>
        <p:txBody>
          <a:bodyPr>
            <a:noAutofit/>
          </a:bodyPr>
          <a:lstStyle/>
          <a:p>
            <a:pPr algn="ctr"/>
            <a:endParaRPr lang="ru-RU" sz="6000" i="1" kern="1400" dirty="0" smtClean="0">
              <a:solidFill>
                <a:srgbClr val="FF0000"/>
              </a:solidFill>
              <a:latin typeface="Calibri"/>
            </a:endParaRPr>
          </a:p>
          <a:p>
            <a:pPr algn="ctr"/>
            <a:endParaRPr lang="ru-RU" sz="6000" i="1" kern="1400" dirty="0" smtClean="0">
              <a:solidFill>
                <a:srgbClr val="FF0000"/>
              </a:solidFill>
              <a:latin typeface="Calibri"/>
            </a:endParaRPr>
          </a:p>
          <a:p>
            <a:r>
              <a:rPr lang="ru-RU" sz="8000" i="1" kern="1400" dirty="0" smtClean="0">
                <a:solidFill>
                  <a:srgbClr val="0070C0"/>
                </a:solidFill>
                <a:latin typeface="Calibri"/>
              </a:rPr>
              <a:t>       </a:t>
            </a:r>
            <a:r>
              <a:rPr lang="ru-RU" sz="8000" i="1" kern="1400" dirty="0">
                <a:solidFill>
                  <a:srgbClr val="FFFF00"/>
                </a:solidFill>
                <a:latin typeface="Calibri"/>
              </a:rPr>
              <a:t>О</a:t>
            </a:r>
            <a:r>
              <a:rPr lang="ru-RU" sz="8000" i="1" kern="1400" dirty="0" smtClean="0">
                <a:solidFill>
                  <a:srgbClr val="FFFF00"/>
                </a:solidFill>
                <a:latin typeface="Calibri"/>
              </a:rPr>
              <a:t>становка и стоянка на уклонах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76962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/>
              <a:t>При остановке и стоянке Правила обязывают водителей принимать все меры, исключающие самопроизвольное движение </a:t>
            </a:r>
            <a:r>
              <a:rPr lang="ru-RU" sz="2400" b="0" dirty="0" smtClean="0"/>
              <a:t>ТС.</a:t>
            </a:r>
            <a:r>
              <a:rPr lang="ru-RU" sz="2400" b="0" dirty="0"/>
              <a:t> 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Конечно же, первым делом оба водителя должны затянуть ручной тормоз.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вы покидаете машину, то, выключив двигатель, не забудьте включить первую передачу (если машина с механической коробкой перемены передач). </a:t>
            </a:r>
            <a:endParaRPr lang="ru-RU" dirty="0" smtClean="0"/>
          </a:p>
          <a:p>
            <a:r>
              <a:rPr lang="ru-RU" dirty="0" smtClean="0"/>
              <a:t>Ну</a:t>
            </a:r>
            <a:r>
              <a:rPr lang="ru-RU" dirty="0"/>
              <a:t>, а если автомобиль с АКПП, тогда, естественно, ручку селектора в положение «Р».</a:t>
            </a:r>
          </a:p>
          <a:p>
            <a:pPr algn="ctr"/>
            <a:r>
              <a:rPr lang="ru-RU" b="1" dirty="0"/>
              <a:t>Но, оказывается, и это ещё не «все меры»!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0" dirty="0"/>
              <a:t>В сборнике ГИБДД на эту тему имеется две задачи, и мы сейчас попробуем с ними разобраться.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7239000" cy="245067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Для предупреждения скатывания автомобиля при остановке на подъёме (спуске) водителю следует повернуть передние колёса. Водители каких транспортных средств правильно выполнили это требование при наличии тротуара?</a:t>
            </a:r>
            <a:endParaRPr lang="ru-RU" dirty="0"/>
          </a:p>
          <a:p>
            <a:r>
              <a:rPr lang="ru-RU" b="1" dirty="0" smtClean="0"/>
              <a:t>1</a:t>
            </a:r>
            <a:r>
              <a:rPr lang="ru-RU" b="1" dirty="0"/>
              <a:t>.</a:t>
            </a:r>
            <a:r>
              <a:rPr lang="ru-RU" dirty="0"/>
              <a:t> А и Г.</a:t>
            </a:r>
          </a:p>
          <a:p>
            <a:r>
              <a:rPr lang="ru-RU" b="1" dirty="0" smtClean="0"/>
              <a:t>2</a:t>
            </a:r>
            <a:r>
              <a:rPr lang="ru-RU" b="1" dirty="0"/>
              <a:t>.</a:t>
            </a:r>
            <a:r>
              <a:rPr lang="ru-RU" dirty="0"/>
              <a:t> Б и В.</a:t>
            </a:r>
          </a:p>
          <a:p>
            <a:r>
              <a:rPr lang="ru-RU" b="1" dirty="0" smtClean="0"/>
              <a:t>3</a:t>
            </a:r>
            <a:r>
              <a:rPr lang="ru-RU" b="1" dirty="0"/>
              <a:t>.</a:t>
            </a:r>
            <a:r>
              <a:rPr lang="ru-RU" dirty="0"/>
              <a:t> А и В.</a:t>
            </a:r>
          </a:p>
          <a:p>
            <a:r>
              <a:rPr lang="ru-RU" b="1" dirty="0" smtClean="0"/>
              <a:t>4</a:t>
            </a:r>
            <a:r>
              <a:rPr lang="ru-RU" b="1" dirty="0"/>
              <a:t>.</a:t>
            </a:r>
            <a:r>
              <a:rPr lang="ru-RU" dirty="0"/>
              <a:t> Б и Г.</a:t>
            </a:r>
          </a:p>
          <a:p>
            <a:endParaRPr lang="ru-RU" dirty="0"/>
          </a:p>
        </p:txBody>
      </p:sp>
      <p:pic>
        <p:nvPicPr>
          <p:cNvPr id="1028" name="Picture 4" descr="http://xn--80aaagl8ahknbd5b5e.xn--p1ai/images/stories/theme_26/tema26_im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343596"/>
            <a:ext cx="6590185" cy="251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10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474" y="3645024"/>
            <a:ext cx="7239000" cy="27387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Водители автомобилей А и В всё сделали правильно. Автомобиль А упёрся передним правым колесом в бордюрный камень тротуара и, стоя на спуске, никуда двигаться не может.</a:t>
            </a:r>
          </a:p>
          <a:p>
            <a:r>
              <a:rPr lang="ru-RU" dirty="0"/>
              <a:t>Точно так же никуда не сможет двигаться и автомобиль В, стоя на подъёме - переднее правое колесо задней своей частью упирается в бордюр тротуара.</a:t>
            </a:r>
          </a:p>
          <a:p>
            <a:endParaRPr lang="ru-RU" dirty="0"/>
          </a:p>
        </p:txBody>
      </p:sp>
      <p:pic>
        <p:nvPicPr>
          <p:cNvPr id="2050" name="Picture 2" descr="http://xn--80aaagl8ahknbd5b5e.xn--p1ai/images/stories/theme_26/tema26_im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292"/>
            <a:ext cx="7074110" cy="282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83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01008"/>
            <a:ext cx="7239000" cy="29547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А вот автомобили Б и Г при неблагоприятном стечении обстоятельств могут и поехать.</a:t>
            </a:r>
          </a:p>
          <a:p>
            <a:r>
              <a:rPr lang="ru-RU" dirty="0"/>
              <a:t>Автомобиль Б, скорее всего, остановится где-то посередине проезжей части, создавая опасность.</a:t>
            </a:r>
          </a:p>
          <a:p>
            <a:r>
              <a:rPr lang="ru-RU" dirty="0"/>
              <a:t>Автомобиль Г, сползая назад, рано или поздно упрётся задним правым колесом в бордюр. Но стоять будет под углом к оси дороги, что, тоже не есть хорошо.</a:t>
            </a:r>
          </a:p>
          <a:p>
            <a:endParaRPr lang="ru-RU" dirty="0"/>
          </a:p>
        </p:txBody>
      </p:sp>
      <p:pic>
        <p:nvPicPr>
          <p:cNvPr id="3074" name="Picture 2" descr="http://xn--80aaagl8ahknbd5b5e.xn--p1ai/images/stories/theme_26/tema26_im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3" y="0"/>
            <a:ext cx="5835013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33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129" y="1200482"/>
            <a:ext cx="9173625" cy="1920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7239000" cy="273870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Для предупреждения скатывания автомобиля при остановке на подъёме (спуске) водителю следует повернуть передние колёса. Водители каких транспортных средств правильно выполнили это требование при отсутствии тротуара?</a:t>
            </a:r>
            <a:endParaRPr lang="ru-RU" dirty="0"/>
          </a:p>
          <a:p>
            <a:r>
              <a:rPr lang="ru-RU" b="1" u="sng" dirty="0" smtClean="0"/>
              <a:t>1</a:t>
            </a:r>
            <a:r>
              <a:rPr lang="ru-RU" b="1" u="sng" dirty="0"/>
              <a:t>.</a:t>
            </a:r>
            <a:r>
              <a:rPr lang="ru-RU" u="sng" dirty="0"/>
              <a:t> А и Г.</a:t>
            </a:r>
          </a:p>
          <a:p>
            <a:r>
              <a:rPr lang="ru-RU" b="1" dirty="0" smtClean="0"/>
              <a:t>2</a:t>
            </a:r>
            <a:r>
              <a:rPr lang="ru-RU" b="1" dirty="0"/>
              <a:t>.</a:t>
            </a:r>
            <a:r>
              <a:rPr lang="ru-RU" dirty="0"/>
              <a:t> Б и В.</a:t>
            </a:r>
          </a:p>
          <a:p>
            <a:r>
              <a:rPr lang="ru-RU" b="1" dirty="0" smtClean="0"/>
              <a:t>3</a:t>
            </a:r>
            <a:r>
              <a:rPr lang="ru-RU" b="1" dirty="0"/>
              <a:t>.</a:t>
            </a:r>
            <a:r>
              <a:rPr lang="ru-RU" dirty="0"/>
              <a:t> А и В.</a:t>
            </a:r>
          </a:p>
          <a:p>
            <a:r>
              <a:rPr lang="ru-RU" b="1" dirty="0" smtClean="0"/>
              <a:t>4</a:t>
            </a:r>
            <a:r>
              <a:rPr lang="ru-RU" b="1" dirty="0"/>
              <a:t>.</a:t>
            </a:r>
            <a:r>
              <a:rPr lang="ru-RU" dirty="0"/>
              <a:t> Б и Г.</a:t>
            </a:r>
          </a:p>
          <a:p>
            <a:endParaRPr lang="ru-RU" dirty="0"/>
          </a:p>
        </p:txBody>
      </p:sp>
      <p:pic>
        <p:nvPicPr>
          <p:cNvPr id="4098" name="Picture 2" descr="http://xn--80aaagl8ahknbd5b5e.xn--p1ai/images/stories/theme_26/tema26_im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080"/>
            <a:ext cx="8002299" cy="305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51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7239000" cy="3170752"/>
          </a:xfrm>
        </p:spPr>
        <p:txBody>
          <a:bodyPr/>
          <a:lstStyle/>
          <a:p>
            <a:r>
              <a:rPr lang="ru-RU" dirty="0"/>
              <a:t>Раз нет бордюра, и упереться колёсами не во что, тогда в случае чего пусть уж лучше автомобиль катится за пределы дороги.</a:t>
            </a:r>
          </a:p>
          <a:p>
            <a:r>
              <a:rPr lang="ru-RU" dirty="0"/>
              <a:t>В показанной ситуации правильно повернули колёса водители А и Г.</a:t>
            </a:r>
          </a:p>
          <a:p>
            <a:r>
              <a:rPr lang="ru-RU"/>
              <a:t>А вот автомобили Б и В, если уж покатятся, то прямо на проезжую часть.</a:t>
            </a:r>
          </a:p>
          <a:p>
            <a:endParaRPr lang="ru-RU" dirty="0"/>
          </a:p>
        </p:txBody>
      </p:sp>
      <p:pic>
        <p:nvPicPr>
          <p:cNvPr id="5122" name="Picture 2" descr="http://xn--80aaagl8ahknbd5b5e.xn--p1ai/images/stories/theme_26/tema26_im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6912768" cy="331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382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417</TotalTime>
  <Words>338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2</vt:lpstr>
      <vt:lpstr>Изящная</vt:lpstr>
      <vt:lpstr>Презентация PowerPoint</vt:lpstr>
      <vt:lpstr>При остановке и стоянке Правила обязывают водителей принимать все меры, исключающие самопроизвольное движение ТС. </vt:lpstr>
      <vt:lpstr>В сборнике ГИБДД на эту тему имеется две задачи, и мы сейчас попробуем с ними разобраться.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Сегодня я вам представляю наше новое блюдо  из мяса птицы кармашек « Вдохновение».</dc:title>
  <dc:creator>Admin</dc:creator>
  <cp:lastModifiedBy>User</cp:lastModifiedBy>
  <cp:revision>52</cp:revision>
  <dcterms:created xsi:type="dcterms:W3CDTF">2012-03-23T05:08:09Z</dcterms:created>
  <dcterms:modified xsi:type="dcterms:W3CDTF">2016-03-11T03:00:54Z</dcterms:modified>
</cp:coreProperties>
</file>