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lgus671280@rambler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ru-RU" dirty="0" smtClean="0"/>
              <a:t>Курсовое проектирование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Приступаем к выполнению и оформлению курсового проекта по МДК 03.01 Автоматизированные системы управления в </a:t>
            </a:r>
            <a:r>
              <a:rPr lang="ru-RU" dirty="0" err="1" smtClean="0"/>
              <a:t>электроэнергосистемах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</a:t>
            </a:r>
            <a:r>
              <a:rPr lang="ru-RU" dirty="0" smtClean="0"/>
              <a:t>выполнения курсового проекта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установление </a:t>
            </a:r>
            <a:r>
              <a:rPr lang="ru-RU" dirty="0" smtClean="0"/>
              <a:t>соответствия уровня и качества подготовки обучающихся Государственному образовательному стандарту среднего профессионального образования в части государственных требований к минимуму содержания и уровню подготовки по МДК 03.01, дополнительным требованиям образовательного учреждения по специальности в части сформированных компетенций и готовности выпускника к профессиональной деятельности в соответствии с требованиями работодателей.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Задачи, решаемые при выполнении КП: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ru-RU" dirty="0" smtClean="0"/>
              <a:t>- Ориентирует преподавателя </a:t>
            </a:r>
            <a:r>
              <a:rPr lang="ru-RU" dirty="0" smtClean="0"/>
              <a:t>и обучающегося на конечный результат;</a:t>
            </a:r>
          </a:p>
          <a:p>
            <a:pPr hangingPunct="0">
              <a:buNone/>
            </a:pPr>
            <a:r>
              <a:rPr lang="ru-RU" dirty="0" smtClean="0"/>
              <a:t>- позволяет в комплексе повысить качество учебного процесса, качество подготовки и объективность оценки подготовленности обучающихся; </a:t>
            </a:r>
          </a:p>
          <a:p>
            <a:pPr hangingPunct="0">
              <a:buNone/>
            </a:pPr>
            <a:r>
              <a:rPr lang="ru-RU" dirty="0" smtClean="0"/>
              <a:t>- систематизирует знания, умения и опыт, полученные студентами во время обучения.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 </a:t>
            </a:r>
            <a:r>
              <a:rPr lang="ru-RU" dirty="0" smtClean="0"/>
              <a:t>Курсового проекта </a:t>
            </a:r>
            <a:r>
              <a:rPr lang="ru-RU" dirty="0" smtClean="0"/>
              <a:t>–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Пояснительная </a:t>
            </a:r>
            <a:r>
              <a:rPr lang="ru-RU" dirty="0" smtClean="0"/>
              <a:t>записка объемом 30-40 страниц печатного текста. В пояснительной записке дается теоретическое и расчетное обоснование принятых в </a:t>
            </a:r>
            <a:r>
              <a:rPr lang="ru-RU" dirty="0" smtClean="0"/>
              <a:t>КП решений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Главная схема электрических соединений проектируемой электроустановки на формате А3 или А1.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Результаты работы над проектом  должны быть изложены понятным языком, стилистически и грамматически правильно, логически последовательно, без исправлений и подчисток, без пропусков и произвольных сокращений. </a:t>
            </a:r>
            <a:endParaRPr lang="ru-RU" dirty="0" smtClean="0"/>
          </a:p>
          <a:p>
            <a:r>
              <a:rPr lang="ru-RU" dirty="0" smtClean="0"/>
              <a:t>Изложение </a:t>
            </a:r>
            <a:r>
              <a:rPr lang="ru-RU" dirty="0" smtClean="0"/>
              <a:t>текста должно осуществляться в форме безличного монолога, ведущегося от третьего лица.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26.03.2020 высылаем на электронную почту </a:t>
            </a:r>
            <a:r>
              <a:rPr lang="en-US" dirty="0" smtClean="0">
                <a:hlinkClick r:id="rId2"/>
              </a:rPr>
              <a:t>jlgus671280@rambler.ru</a:t>
            </a:r>
            <a:r>
              <a:rPr lang="en-US" dirty="0" smtClean="0"/>
              <a:t> </a:t>
            </a:r>
            <a:r>
              <a:rPr lang="ru-RU" dirty="0" smtClean="0"/>
              <a:t>на проверку то что уже напечатали</a:t>
            </a:r>
            <a:br>
              <a:rPr lang="ru-RU" dirty="0" smtClean="0"/>
            </a:br>
            <a:r>
              <a:rPr lang="ru-RU" sz="2200" dirty="0" smtClean="0">
                <a:solidFill>
                  <a:srgbClr val="FF0000"/>
                </a:solidFill>
              </a:rPr>
              <a:t>Оформление в соответствии с методическими рекомендациями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003232" cy="3168352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Введение</a:t>
            </a:r>
          </a:p>
          <a:p>
            <a:pPr>
              <a:buNone/>
            </a:pPr>
            <a:r>
              <a:rPr lang="ru-RU" dirty="0" smtClean="0"/>
              <a:t>Разработка </a:t>
            </a:r>
            <a:r>
              <a:rPr lang="ru-RU" dirty="0" smtClean="0"/>
              <a:t>структурной схемы </a:t>
            </a:r>
            <a:r>
              <a:rPr lang="ru-RU" dirty="0" smtClean="0"/>
              <a:t>электроустановки (</a:t>
            </a:r>
            <a:r>
              <a:rPr lang="ru-RU" sz="2700" dirty="0" smtClean="0"/>
              <a:t>ЭУ). (Выбор генераторов, </a:t>
            </a:r>
            <a:r>
              <a:rPr lang="ru-RU" dirty="0" smtClean="0"/>
              <a:t>Расчет </a:t>
            </a:r>
            <a:r>
              <a:rPr lang="ru-RU" dirty="0" smtClean="0"/>
              <a:t>мощности нагрузки на </a:t>
            </a:r>
            <a:r>
              <a:rPr lang="ru-RU" dirty="0" smtClean="0"/>
              <a:t>шинах, определение </a:t>
            </a:r>
            <a:r>
              <a:rPr lang="ru-RU" dirty="0" smtClean="0"/>
              <a:t>отбора мощности на собственные нужды.</a:t>
            </a:r>
            <a:endParaRPr lang="ru-RU" sz="2400" dirty="0" smtClean="0"/>
          </a:p>
          <a:p>
            <a:pPr marL="342900" lvl="1" indent="-342900">
              <a:buNone/>
            </a:pPr>
            <a:r>
              <a:rPr lang="ru-RU" sz="3300" dirty="0" smtClean="0"/>
              <a:t>Выбор трансформаторов.</a:t>
            </a:r>
          </a:p>
          <a:p>
            <a:pPr lvl="0">
              <a:buNone/>
            </a:pPr>
            <a:r>
              <a:rPr lang="ru-RU" dirty="0" smtClean="0"/>
              <a:t>Разработка </a:t>
            </a:r>
            <a:r>
              <a:rPr lang="ru-RU" dirty="0" smtClean="0"/>
              <a:t>упрощенной принципиальной электрической схемы станции.</a:t>
            </a:r>
            <a:endParaRPr lang="ru-RU" sz="2800" dirty="0" smtClean="0"/>
          </a:p>
          <a:p>
            <a:pPr lvl="1">
              <a:buNone/>
            </a:pPr>
            <a:r>
              <a:rPr lang="ru-RU" dirty="0" smtClean="0"/>
              <a:t>Выбор и описание схемы электрических соединений на стороне ВН.</a:t>
            </a:r>
            <a:endParaRPr lang="ru-RU" sz="2400" dirty="0" smtClean="0"/>
          </a:p>
          <a:p>
            <a:pPr lvl="1">
              <a:buNone/>
            </a:pPr>
            <a:r>
              <a:rPr lang="ru-RU" dirty="0" smtClean="0"/>
              <a:t>Выбор и описание схемы электрических соединений на генераторного напряжения.</a:t>
            </a:r>
            <a:endParaRPr lang="ru-RU" sz="2400" dirty="0" smtClean="0"/>
          </a:p>
          <a:p>
            <a:pPr lvl="1">
              <a:buNone/>
            </a:pPr>
            <a:r>
              <a:rPr lang="ru-RU" dirty="0" smtClean="0"/>
              <a:t>Выбор токоограничивающих реакторов на генераторном напряжении.</a:t>
            </a:r>
            <a:endParaRPr lang="ru-RU" sz="2400" dirty="0" smtClean="0"/>
          </a:p>
          <a:p>
            <a:pPr lvl="0">
              <a:buNone/>
            </a:pPr>
            <a:r>
              <a:rPr lang="ru-RU" dirty="0" smtClean="0"/>
              <a:t>Разработка схемы питания собственных нужд.</a:t>
            </a:r>
            <a:endParaRPr lang="ru-RU" sz="2800" dirty="0" smtClean="0"/>
          </a:p>
          <a:p>
            <a:pPr lvl="1">
              <a:buNone/>
            </a:pPr>
            <a:r>
              <a:rPr lang="ru-RU" dirty="0" smtClean="0"/>
              <a:t>Выбор и описание схемы питания с.н.</a:t>
            </a:r>
            <a:endParaRPr lang="ru-RU" sz="2400" dirty="0" smtClean="0"/>
          </a:p>
          <a:p>
            <a:pPr lvl="1">
              <a:buNone/>
            </a:pPr>
            <a:r>
              <a:rPr lang="ru-RU" dirty="0" smtClean="0"/>
              <a:t>Выбор рабочих и резервных ТСН.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Курсовое проектирование</vt:lpstr>
      <vt:lpstr>Цель выполнения курсового проекта </vt:lpstr>
      <vt:lpstr>Задачи, решаемые при выполнении КП:  </vt:lpstr>
      <vt:lpstr> Состав Курсового проекта –  </vt:lpstr>
      <vt:lpstr>Слайд 5</vt:lpstr>
      <vt:lpstr>26.03.2020 высылаем на электронную почту jlgus671280@rambler.ru на проверку то что уже напечатали Оформление в соответствии с методическими рекомендациями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Курсовое проектирование</dc:title>
  <cp:lastModifiedBy>103</cp:lastModifiedBy>
  <cp:revision>6</cp:revision>
  <dcterms:modified xsi:type="dcterms:W3CDTF">2020-03-26T05:06:59Z</dcterms:modified>
</cp:coreProperties>
</file>