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CF4CC0E-36F2-4636-82F2-5DA852C5185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48FD38B-DB4E-48B8-8B35-1D21E8D0DA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793354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Vinaigrette salad recipe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8" name="Picture 6" descr="http://livetasty.ru/images/vinegre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672" y="2060848"/>
            <a:ext cx="6192688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30552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Mix the potatoes, </a:t>
            </a:r>
            <a:b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the carrots, the beetroot, the cabbage, the onion and the pickled cucumbers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Фото 9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784" y="4193704"/>
            <a:ext cx="410445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3737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Add some salt and oil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2" name="Picture 4" descr="http://www.good-cook.ru/i/big/7/e/7efd0c8351482ffab365d54652afee8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672" y="2060848"/>
            <a:ext cx="6192688" cy="424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7733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Good appetite!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http://www.meteoprog.ua/pictures/uploaded/rizdvo/003_to4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2060848"/>
            <a:ext cx="590465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681786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effectLst/>
              </a:rPr>
              <a:t>Ingredients</a:t>
            </a:r>
            <a:r>
              <a:rPr lang="ru-RU" sz="6000" b="1" dirty="0" smtClean="0">
                <a:effectLst/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1</a:t>
            </a: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beetroot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2 carrots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3-4 potatoes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some salted cabbage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5-6 pickled</a:t>
            </a: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 </a:t>
            </a: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cucumbers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1 onion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salt</a:t>
            </a:r>
            <a:b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</a:b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oil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effectLst/>
            </a:endParaRPr>
          </a:p>
        </p:txBody>
      </p:sp>
      <p:pic>
        <p:nvPicPr>
          <p:cNvPr id="4" name="Picture 2" descr="&amp;Vcy;&amp;icy;&amp;ncy;&amp;iecy;&amp;gcy;&amp;rcy;&amp;iecy;&amp;tcy;. &amp;Icy;&amp;ncy;&amp;gcy;&amp;rcy;&amp;iecy;&amp;dcy;&amp;icy;&amp;iecy;&amp;ncy;&amp;tcy;&amp;ycy;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55568" y="0"/>
            <a:ext cx="3888432" cy="2852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45765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effectLst/>
                <a:latin typeface="Times New Roman" pitchFamily="18" charset="0"/>
                <a:cs typeface="Times New Roman" pitchFamily="18" charset="0"/>
              </a:rPr>
              <a:t>Cooking instructions</a:t>
            </a:r>
            <a:endParaRPr lang="ru-RU" sz="6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49338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Boil the beetroot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Фото 1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672" y="1844824"/>
            <a:ext cx="6192688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Boil the potatoes and</a:t>
            </a:r>
            <a:b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 the  carrots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Фото 2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649" y="1772816"/>
            <a:ext cx="648072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chop the onion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Фото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673" y="2359660"/>
            <a:ext cx="6264696" cy="4093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6536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Cut the cucumbers into small pieces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Фото 4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2492896"/>
            <a:ext cx="597666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Chop the cabbage and the potatoes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Фото 5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7544" y="3284984"/>
            <a:ext cx="360040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Фото 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2204864"/>
            <a:ext cx="360040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721346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/>
                <a:latin typeface="Times New Roman" pitchFamily="18" charset="0"/>
                <a:cs typeface="Times New Roman" pitchFamily="18" charset="0"/>
              </a:rPr>
              <a:t>Cut the carrots and the  beetroot into small pieces</a:t>
            </a:r>
            <a:endParaRPr lang="ru-RU" sz="5400" dirty="0"/>
          </a:p>
        </p:txBody>
      </p:sp>
      <p:pic>
        <p:nvPicPr>
          <p:cNvPr id="3" name="Рисунок 2" descr="Фото 6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3140968"/>
            <a:ext cx="367240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Фото 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064" y="2132856"/>
            <a:ext cx="352839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53</TotalTime>
  <Words>50</Words>
  <Application>Microsoft Office PowerPoint</Application>
  <PresentationFormat>Экран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Vinaigrette salad recipe</vt:lpstr>
      <vt:lpstr>Ingredients: 1beetroot 2 carrots 3-4 potatoes some salted cabbage 5-6 pickled cucumbers 1 onion salt oil</vt:lpstr>
      <vt:lpstr>Cooking instructions</vt:lpstr>
      <vt:lpstr>Boil the beetroot</vt:lpstr>
      <vt:lpstr>Boil the potatoes and  the  carrots</vt:lpstr>
      <vt:lpstr>chop the onion</vt:lpstr>
      <vt:lpstr>Cut the cucumbers into small pieces</vt:lpstr>
      <vt:lpstr>Chop the cabbage and the potatoes</vt:lpstr>
      <vt:lpstr>Cut the carrots and the  beetroot into small pieces</vt:lpstr>
      <vt:lpstr>Mix the potatoes,  the carrots, the beetroot, the cabbage, the onion and the pickled cucumbers</vt:lpstr>
      <vt:lpstr>Add some salt and oil</vt:lpstr>
      <vt:lpstr>Good appetite!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Vinaigrette salad recipe</dc:title>
  <dc:creator>рома</dc:creator>
  <cp:lastModifiedBy>Roman</cp:lastModifiedBy>
  <cp:revision>9</cp:revision>
  <dcterms:created xsi:type="dcterms:W3CDTF">2012-11-26T16:35:19Z</dcterms:created>
  <dcterms:modified xsi:type="dcterms:W3CDTF">2013-03-25T18:16:38Z</dcterms:modified>
</cp:coreProperties>
</file>