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61F4-13ED-4B8C-8DBE-1B9DFE74F3F4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A549-518A-4DBD-8504-169113AB4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Взаимодействие токов. Действие магнитного поля на движущийся заряд. Сила Лоренца.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Направление вектора магнитной индукции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1285860"/>
            <a:ext cx="535785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Правило буравчика (правого винта, штопора):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1928802"/>
            <a:ext cx="535785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ввинчивать буравчик по направлению тока в проводнике, то направление скорости движения конца рукоятки в данной точке совпадает с направлением вектора магнитной индукции         в этой точке.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554" y="3929066"/>
            <a:ext cx="535785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Правило правой руки для прямого тока: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9002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14686"/>
            <a:ext cx="269578" cy="28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357554" y="4572008"/>
            <a:ext cx="535785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охватить проводник правой рукой, направив отогнутый большой палец по направлению тока, то кончики остальных пальцев в данной точке покажут направление вектора индукции        в данной точке.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857892"/>
            <a:ext cx="269578" cy="28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Направление вектора магнитной индукции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1714488"/>
            <a:ext cx="285752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Правило буравчика: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00496" y="2071678"/>
            <a:ext cx="471490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позволяют находить направление вектора магнитной индукции, созданной только прямым током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2714620"/>
            <a:ext cx="285752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Правило правой руки </a:t>
            </a:r>
          </a:p>
          <a:p>
            <a:pPr algn="ctr"/>
            <a:r>
              <a:rPr lang="ru-RU" sz="2000" dirty="0" smtClean="0"/>
              <a:t>для прямого тока: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3428992" y="1857364"/>
            <a:ext cx="357190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4214818"/>
            <a:ext cx="114300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НО!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5984" y="4000504"/>
            <a:ext cx="642942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Мысленно разделив криволинейный проводник  на прямолинейные участки, можно найти направление вектора магнитной индукции от каждого участка, а затем сложить эти векторы.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785918" y="4357694"/>
            <a:ext cx="42862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929190" y="5429264"/>
            <a:ext cx="57150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5720" y="5786454"/>
            <a:ext cx="857256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магнитного поля также как и для электрического выполняется принцип суперпозиции!!!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Принцип суперпозиции для магнитного поля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1500174"/>
            <a:ext cx="350046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Принцип суперпозиции: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2143116"/>
            <a:ext cx="842968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Результирующий вектор магнитной индукции в данной точке складывается из векторов магнитной индукции, созданной различными токами в этой точке: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8228013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Принцип суперпозиции для магнитного поля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2519"/>
            <a:ext cx="9144000" cy="38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5857892"/>
            <a:ext cx="1285852" cy="10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835824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Правило буравчика для витка с током (контурного тока):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000240"/>
            <a:ext cx="8358246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Если вращать рукоятку буравчика по направлению тока в витке, то поступательное перемещение буравчика совпадает с направлением вектора магнитной индукции, созданной током в витке на своей оси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Линии магнитной индукции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929066"/>
            <a:ext cx="335758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Подобно линиям электрического поля дают наглядную картину магнитного поля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143116"/>
            <a:ext cx="835824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линии, касательные к которым в каждой точке совпадают с направлением вектора магнитной индукции в этой точке.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500174"/>
            <a:ext cx="38576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Линии магнитной индукции</a:t>
            </a:r>
            <a:endParaRPr lang="ru-RU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72406" cy="33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800" y="3286124"/>
            <a:ext cx="1985728" cy="32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Линии магнитной индукции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835824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Линии магнитной индукции всегда замкнуты: они не имеют начала и конца.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500174"/>
            <a:ext cx="214314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Особенность: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714744" y="3500438"/>
            <a:ext cx="107157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8596" y="4857760"/>
            <a:ext cx="835824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Магнитное поле (в отличие от электрического) не имеет источников: магнитных зарядов (подобных электрическим) не существует!!!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Линии магнитной индукции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2571744"/>
            <a:ext cx="83582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ВИХРЕВОЕ!!!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500174"/>
            <a:ext cx="250033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Магнитное поле: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5072074"/>
            <a:ext cx="83582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ПОЛЕ С ЗАМКНУТЫМИ ЛИНИЯМИ МАГНИТНОЙ ИНДУКЦИИ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3857620" y="3571876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=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Закон Ампера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1928802"/>
            <a:ext cx="835824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Внутри молекул вещества циркулируют элементарные электрические токи (круговые)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357298"/>
            <a:ext cx="142876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Гипотеза: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857496"/>
            <a:ext cx="835824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намагниченном состоянии они ориентированы так, что их действия складываются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3786190"/>
            <a:ext cx="835824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Магнитное поле действует на все участки проводника с током с некоторой силой. Зная направление и величину силы, действующей на каждый малый отрезок проводника, можно найти силу, действующую на весь проводник.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5500702"/>
            <a:ext cx="835824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1820 г.  Ампер: установил направление силы и от каких величин она зависит.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Закон Ампера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143248"/>
            <a:ext cx="37862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Тока в проводнике нет (</a:t>
            </a:r>
            <a:r>
              <a:rPr lang="en-US" sz="2400" dirty="0" smtClean="0"/>
              <a:t>I=0)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40711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низ 11"/>
          <p:cNvSpPr/>
          <p:nvPr/>
        </p:nvSpPr>
        <p:spPr>
          <a:xfrm>
            <a:off x="6000760" y="3857628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43438" y="4643446"/>
            <a:ext cx="378621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Сила на проводник не действует</a:t>
            </a:r>
            <a:endParaRPr lang="ru-RU" sz="2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174999" cy="6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Закон Ампера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2071678"/>
            <a:ext cx="407196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 проводнику течет ток.</a:t>
            </a:r>
          </a:p>
          <a:p>
            <a:pPr algn="ctr"/>
            <a:r>
              <a:rPr lang="ru-RU" sz="2400" dirty="0" smtClean="0"/>
              <a:t>Направление тока составляет угол </a:t>
            </a:r>
            <a:r>
              <a:rPr lang="el-GR" sz="2400" dirty="0" smtClean="0"/>
              <a:t>α</a:t>
            </a:r>
            <a:r>
              <a:rPr lang="ru-RU" sz="2400" dirty="0" smtClean="0"/>
              <a:t> с вектором магнитной индукции 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0792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174999" cy="65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214686"/>
            <a:ext cx="269578" cy="285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Стрелка вниз 9"/>
          <p:cNvSpPr/>
          <p:nvPr/>
        </p:nvSpPr>
        <p:spPr>
          <a:xfrm>
            <a:off x="6143636" y="3786190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3438" y="4500570"/>
            <a:ext cx="378621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отрезок проводника действует сила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143636" y="5500702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14612" y="6143644"/>
            <a:ext cx="61436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Определяется – по закону Ампера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Магнитное поле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643050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- особая форма материи, посредством которой осуществляется взаимодействие между движущимися заряженными частицами.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/>
              <a:t>Поле материально</a:t>
            </a:r>
          </a:p>
          <a:p>
            <a:pPr marL="514350" indent="-514350">
              <a:buAutoNum type="arabicParenR"/>
            </a:pPr>
            <a:endParaRPr lang="ru-RU" sz="2800" dirty="0" smtClean="0"/>
          </a:p>
          <a:p>
            <a:pPr marL="514350" indent="-514350">
              <a:buAutoNum type="arabicParenR"/>
            </a:pPr>
            <a:r>
              <a:rPr lang="ru-RU" sz="2800" dirty="0" smtClean="0"/>
              <a:t>Оно обладает определенными свойствами, которые можно обнаружить экспериментально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Закон Ампера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285860"/>
            <a:ext cx="857256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Сила, с которой магнитное поле действует на помещенный в него отрезок проводника с током, равна произведению силы тока, модуля вектора магнитной индукции, длины отрезка проводника и синуса угла между направлениями тока и магнитной индукции.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429264"/>
            <a:ext cx="857256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Направление силы Ампера определяется по правилу левой руки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190"/>
            <a:ext cx="5613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Закон Ампера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500174"/>
            <a:ext cx="835824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Правило левой руки: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2357430"/>
            <a:ext cx="492922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Если кисть левой руки расположить так, что четыре вытянутых пальца указывают направление тока в проводнике , а вектор магнитной индукции входит в ладонь, то отогнутый (в плоскости ладони) на 90° большой палец покажет направление силы, действующей на отрезок проводника</a:t>
            </a:r>
            <a:endParaRPr lang="ru-RU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007642" cy="410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14546" y="5857892"/>
            <a:ext cx="671517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Сила Ампера перпендикулярна направлению тока и вектору магнитной индукции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Закон Ампера</a:t>
            </a:r>
            <a:endParaRPr lang="ru-RU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1156"/>
            <a:ext cx="4000496" cy="54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1571612"/>
            <a:ext cx="578647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Максимальная сила </a:t>
            </a:r>
            <a:r>
              <a:rPr lang="en-US" sz="2400" dirty="0" smtClean="0"/>
              <a:t>F</a:t>
            </a:r>
            <a:r>
              <a:rPr lang="ru-RU" sz="2400" baseline="-25000" dirty="0" smtClean="0"/>
              <a:t>А</a:t>
            </a:r>
            <a:r>
              <a:rPr lang="ru-RU" sz="2400" dirty="0" smtClean="0"/>
              <a:t> </a:t>
            </a:r>
            <a:r>
              <a:rPr lang="en-US" sz="2400" baseline="-25000" dirty="0" smtClean="0"/>
              <a:t>max</a:t>
            </a:r>
            <a:r>
              <a:rPr lang="ru-RU" sz="2400" dirty="0" smtClean="0"/>
              <a:t> действует на отрезок проводника, расположенный перпендикулярно вектору магнитной индукции, так как при </a:t>
            </a:r>
            <a:r>
              <a:rPr lang="el-GR" sz="2400" dirty="0" smtClean="0"/>
              <a:t>α</a:t>
            </a:r>
            <a:r>
              <a:rPr lang="ru-RU" sz="2400" dirty="0" smtClean="0"/>
              <a:t> = 90°</a:t>
            </a:r>
            <a:r>
              <a:rPr lang="en-US" sz="2400" dirty="0" smtClean="0"/>
              <a:t>, </a:t>
            </a:r>
            <a:r>
              <a:rPr lang="ru-RU" sz="2400" dirty="0" smtClean="0"/>
              <a:t> </a:t>
            </a:r>
            <a:r>
              <a:rPr lang="en-US" sz="2400" dirty="0" smtClean="0"/>
              <a:t>sin</a:t>
            </a:r>
            <a:r>
              <a:rPr lang="el-GR" sz="2400" dirty="0" smtClean="0"/>
              <a:t> α</a:t>
            </a:r>
            <a:r>
              <a:rPr lang="en-US" sz="2400" dirty="0" smtClean="0"/>
              <a:t> = 1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572008"/>
            <a:ext cx="29374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Закон Ампера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500174"/>
            <a:ext cx="85011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Модуль вектора магнитной индукции: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357430"/>
            <a:ext cx="850112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- физическая величина, равная отношению максимальной силы, действующей со стороны магнитного поляна отрезок проводника с током, к произведению силы тока на длину отрезка проводника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256"/>
            <a:ext cx="3810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Сила Лоренца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2143116"/>
            <a:ext cx="485778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Сила Лоренца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4714884"/>
            <a:ext cx="4857784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- сила, действующая на движущуюся заряженную частицу со стороны магнитного поля</a:t>
            </a:r>
            <a:endParaRPr lang="ru-RU" sz="2800" dirty="0"/>
          </a:p>
        </p:txBody>
      </p:sp>
      <p:pic>
        <p:nvPicPr>
          <p:cNvPr id="6" name="Рисунок 5" descr="лорен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2571768" cy="342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4919008"/>
            <a:ext cx="3000396" cy="1554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err="1" smtClean="0"/>
              <a:t>Хендрик</a:t>
            </a:r>
            <a:r>
              <a:rPr lang="ru-RU" sz="1900" b="1" dirty="0" smtClean="0"/>
              <a:t> Антон Лоренц</a:t>
            </a:r>
          </a:p>
          <a:p>
            <a:pPr algn="ctr"/>
            <a:r>
              <a:rPr lang="ru-RU" sz="1900" dirty="0" smtClean="0"/>
              <a:t>(18.07.1853 – 04.02.1928)</a:t>
            </a:r>
          </a:p>
          <a:p>
            <a:pPr algn="ctr"/>
            <a:r>
              <a:rPr lang="ru-RU" sz="1900" dirty="0" smtClean="0"/>
              <a:t>Нидерландский физик</a:t>
            </a:r>
          </a:p>
          <a:p>
            <a:pPr algn="ctr"/>
            <a:r>
              <a:rPr lang="ru-RU" sz="1900" dirty="0" smtClean="0"/>
              <a:t>Создатель электронной теории строения вещества</a:t>
            </a:r>
            <a:endParaRPr lang="ru-RU" sz="1900" dirty="0"/>
          </a:p>
        </p:txBody>
      </p:sp>
      <p:sp>
        <p:nvSpPr>
          <p:cNvPr id="10" name="Овал 9"/>
          <p:cNvSpPr/>
          <p:nvPr/>
        </p:nvSpPr>
        <p:spPr>
          <a:xfrm>
            <a:off x="5572132" y="3286124"/>
            <a:ext cx="100013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=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Сила Лоренца</a:t>
            </a:r>
            <a:endParaRPr lang="ru-RU" sz="3200" dirty="0"/>
          </a:p>
        </p:txBody>
      </p:sp>
      <p:pic>
        <p:nvPicPr>
          <p:cNvPr id="8" name="Рисунок 7" descr="сила Лорен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30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Сила Лоренца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5011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Направление силы Лоренца определяет правило левой руки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357430"/>
            <a:ext cx="32861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Правило левой руки: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071810"/>
            <a:ext cx="514353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кисть левой руки расположить так, что четыре вытянутых пальца указывают направление скорости положительного заряда (или противоположное скорости отрицательного заряда), а вектор магнитной индукции входит в ладонь, то отогнутый в плоскости ладони на 90° большой палец покажет направление силы, действующей на данный заряд</a:t>
            </a:r>
            <a:endParaRPr lang="ru-RU" sz="2000" dirty="0"/>
          </a:p>
        </p:txBody>
      </p:sp>
      <p:pic>
        <p:nvPicPr>
          <p:cNvPr id="7" name="Рисунок 6" descr="напр сила Лоренц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928934"/>
            <a:ext cx="320748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Сила Лоренца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32861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Правило левой руки: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071678"/>
            <a:ext cx="826890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Сила Лоренца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90560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286388"/>
            <a:ext cx="114297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286388"/>
            <a:ext cx="114297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9144001" cy="519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154174" y="4613466"/>
            <a:ext cx="2857488" cy="171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Магнитное поле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1643050"/>
            <a:ext cx="41434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Основные свойства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3214686"/>
            <a:ext cx="828680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/>
              <a:t>Порождается электрическим током</a:t>
            </a:r>
          </a:p>
          <a:p>
            <a:pPr marL="514350" indent="-514350">
              <a:buAutoNum type="arabicParenR"/>
            </a:pPr>
            <a:endParaRPr lang="ru-RU" sz="2800" dirty="0" smtClean="0"/>
          </a:p>
          <a:p>
            <a:pPr marL="514350" indent="-514350">
              <a:buAutoNum type="arabicParenR"/>
            </a:pPr>
            <a:r>
              <a:rPr lang="ru-RU" sz="2800" dirty="0" smtClean="0"/>
              <a:t>Обнаруживается по действию на электрический ток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00496" y="2428868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Магнитное поле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835824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Чтобы описать магнитное взаимодействие токов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56" y="3071810"/>
            <a:ext cx="51435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400" dirty="0" smtClean="0"/>
              <a:t>решить три задачи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71934" y="2357430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3786190"/>
            <a:ext cx="75009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763" indent="25400"/>
            <a:r>
              <a:rPr lang="ru-RU" sz="2400" dirty="0" smtClean="0"/>
              <a:t>Ввести величину, количественно характеризующую магнитное поле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4714884"/>
            <a:ext cx="75009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ru-RU" sz="2400" dirty="0" smtClean="0"/>
              <a:t>Установить закон, определяющий распределение магнитного поля в пространстве в зависимости от тока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290" y="5643578"/>
            <a:ext cx="750099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763" indent="25400"/>
            <a:r>
              <a:rPr lang="ru-RU" sz="2400" dirty="0" smtClean="0"/>
              <a:t>Найти выражение для силы, действующей на ток со стороны магнитного поля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034" y="3857628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00034" y="4786322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0034" y="5715016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Эрстеда</a:t>
            </a:r>
            <a:endParaRPr lang="ru-RU" dirty="0"/>
          </a:p>
        </p:txBody>
      </p:sp>
      <p:pic>
        <p:nvPicPr>
          <p:cNvPr id="4" name="Рисунок 3" descr="ersted-g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2165546" cy="278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071942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Ганс</a:t>
            </a:r>
            <a:r>
              <a:rPr lang="ru-RU" b="1" dirty="0" smtClean="0"/>
              <a:t> Христиан Эрстед</a:t>
            </a:r>
            <a:endParaRPr lang="ru-RU" b="1" dirty="0"/>
          </a:p>
          <a:p>
            <a:pPr algn="ctr"/>
            <a:r>
              <a:rPr lang="ru-RU" dirty="0" smtClean="0"/>
              <a:t>(1777-1851)</a:t>
            </a:r>
          </a:p>
          <a:p>
            <a:pPr algn="ctr"/>
            <a:r>
              <a:rPr lang="ru-RU" dirty="0" smtClean="0"/>
              <a:t>датский физик.</a:t>
            </a:r>
          </a:p>
          <a:p>
            <a:pPr algn="ctr"/>
            <a:r>
              <a:rPr lang="ru-RU" dirty="0" smtClean="0"/>
              <a:t>Профессор Копенгагенского университета.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1428736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1820 г.  - важнейшее открытие.</a:t>
            </a:r>
          </a:p>
          <a:p>
            <a:pPr algn="ctr"/>
            <a:r>
              <a:rPr lang="ru-RU" dirty="0" smtClean="0"/>
              <a:t>Опыт Эрстеда – прямое доказательство взаимосвязи электричества и магнетизма.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Показано, что электрический ток оказывает магнитное действие, влияя на стрелку компаса.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143248"/>
            <a:ext cx="49403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86116" y="4643446"/>
            <a:ext cx="5572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А)</a:t>
            </a:r>
            <a:r>
              <a:rPr lang="ru-RU" sz="1600" dirty="0" smtClean="0"/>
              <a:t> тока нет, стрелка компаса направлена вдоль проводника.</a:t>
            </a:r>
            <a:endParaRPr lang="ru-RU" sz="1600" b="1" dirty="0" smtClean="0"/>
          </a:p>
          <a:p>
            <a:r>
              <a:rPr lang="ru-RU" sz="1600" b="1" dirty="0" smtClean="0"/>
              <a:t>Б)</a:t>
            </a:r>
            <a:r>
              <a:rPr lang="ru-RU" sz="1600" dirty="0" smtClean="0"/>
              <a:t> ток течет в одном направлении, стрелка компаса поворачивается и устанавливается перпендикулярно проводнику с током.</a:t>
            </a:r>
          </a:p>
          <a:p>
            <a:r>
              <a:rPr lang="ru-RU" sz="1600" b="1" dirty="0" smtClean="0"/>
              <a:t>В)</a:t>
            </a:r>
            <a:r>
              <a:rPr lang="ru-RU" sz="1600" dirty="0" smtClean="0"/>
              <a:t> ток течет в противоположном направлении, стрелка компаса делает оборот и опять устанавливается перпендикулярно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Магнитное действие проводника с током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000504"/>
            <a:ext cx="842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Магнитное действие проводника с током в перпендикулярной плоскости:</a:t>
            </a:r>
          </a:p>
          <a:p>
            <a:endParaRPr lang="ru-RU" b="1" dirty="0" smtClean="0"/>
          </a:p>
          <a:p>
            <a:r>
              <a:rPr lang="ru-RU" dirty="0" smtClean="0"/>
              <a:t>А)  на железные опилки                                                                 Б)  на магнитные стрелки</a:t>
            </a:r>
          </a:p>
          <a:p>
            <a:endParaRPr lang="ru-RU" dirty="0"/>
          </a:p>
          <a:p>
            <a:pPr algn="ctr"/>
            <a:r>
              <a:rPr lang="ru-RU" dirty="0" smtClean="0"/>
              <a:t>В плоскости, перпендикулярной проводнику с током, железные опилки и магнитные стрелки располагаются по касательным к концентрическим окружностям</a:t>
            </a:r>
          </a:p>
          <a:p>
            <a:pPr algn="ctr"/>
            <a:r>
              <a:rPr lang="ru-RU" dirty="0" smtClean="0"/>
              <a:t>Пространственная ориентация опилок и стрелок изменяется на противоположную (на 180 °) при изменении направления тока в проводнике.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666067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286644" y="1214422"/>
            <a:ext cx="1500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пространстве вокруг проводника с током возникает поле, называемое магнитным.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Магнитное взаимодействие токов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16430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Электрические </a:t>
            </a:r>
          </a:p>
          <a:p>
            <a:pPr algn="ctr"/>
            <a:r>
              <a:rPr lang="ru-RU" dirty="0" smtClean="0"/>
              <a:t>токи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929330"/>
            <a:ext cx="16430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магниты</a:t>
            </a:r>
            <a:endParaRPr lang="ru-RU" dirty="0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1071538" y="2357430"/>
            <a:ext cx="714380" cy="34290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071670" y="2643182"/>
            <a:ext cx="207170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222_проводника_магни_в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643050"/>
            <a:ext cx="3952875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577543" y="3994433"/>
            <a:ext cx="16430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действие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00298" y="4500570"/>
            <a:ext cx="628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Магнитное взаимодействие токов было открыто практически одновременно с действием тока на магнитные стрелки в 1820 г. И подробно изучено Ампером, который исследовал поведение подвижных проволочных контуров различной формы, укрепленных в специальных приспособлениях (станки Ампера)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Вектор магнитной индукции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2714644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магнитном поле тока магнитная стрелка устанавливается в определенном направлении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2714644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Величина, характеризующая магнитное поле должна быть векторной и связанной с ориентацией магнитной стрелки</a:t>
            </a:r>
            <a:endParaRPr lang="ru-RU" sz="20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142976" y="3429000"/>
            <a:ext cx="157163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1270000" cy="1346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929322" y="1928802"/>
            <a:ext cx="300042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ектор магнитной индукции</a:t>
            </a:r>
            <a:endParaRPr lang="ru-RU" sz="2000" dirty="0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357818" y="214311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14810" y="3071810"/>
            <a:ext cx="57150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86182" y="3714752"/>
            <a:ext cx="514353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векторная физическая величина, характеризующая магнитное поле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86182" y="4786322"/>
            <a:ext cx="514353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Единица магнитной индукции = Тесла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357826"/>
            <a:ext cx="4403711" cy="133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Направление вектора магнитной индукции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1285860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Направление вектора магнитной индукции совпадает с направлением северного полюса магнитной стрелки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2428868"/>
            <a:ext cx="535785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определения направления вектора магнитной индукции поля, созданного вокруг проводника с током, следует использовать любое из правил: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16" y="4786322"/>
            <a:ext cx="2071702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А) правило буравчика (правого винта, штопора) для прямого тока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9002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1285860"/>
            <a:ext cx="606549" cy="6429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072330" y="4786322"/>
            <a:ext cx="150019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Б) правило правой руки для прямого тока</a:t>
            </a:r>
            <a:endParaRPr lang="ru-RU" sz="2000" dirty="0"/>
          </a:p>
        </p:txBody>
      </p:sp>
      <p:sp>
        <p:nvSpPr>
          <p:cNvPr id="25" name="Левая фигурная скобка 24"/>
          <p:cNvSpPr/>
          <p:nvPr/>
        </p:nvSpPr>
        <p:spPr>
          <a:xfrm rot="5400000">
            <a:off x="5572132" y="2214554"/>
            <a:ext cx="857256" cy="40005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1097</Words>
  <Application>Microsoft Office PowerPoint</Application>
  <PresentationFormat>On-screen Show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Тема Office</vt:lpstr>
      <vt:lpstr>Взаимодействие токов. Действие магнитного поля на движущийся заряд. Сила Лоренца.</vt:lpstr>
      <vt:lpstr>Магнитное поле</vt:lpstr>
      <vt:lpstr>Магнитное поле</vt:lpstr>
      <vt:lpstr>Магнитное поле</vt:lpstr>
      <vt:lpstr>Опыт Эрстеда</vt:lpstr>
      <vt:lpstr>Магнитное действие проводника с током</vt:lpstr>
      <vt:lpstr>Магнитное взаимодействие токов</vt:lpstr>
      <vt:lpstr>Вектор магнитной индукции</vt:lpstr>
      <vt:lpstr>Направление вектора магнитной индукции</vt:lpstr>
      <vt:lpstr>Направление вектора магнитной индукции</vt:lpstr>
      <vt:lpstr>Направление вектора магнитной индукции</vt:lpstr>
      <vt:lpstr>Принцип суперпозиции для магнитного поля</vt:lpstr>
      <vt:lpstr>Принцип суперпозиции для магнитного поля</vt:lpstr>
      <vt:lpstr>Линии магнитной индукции</vt:lpstr>
      <vt:lpstr>Линии магнитной индукции</vt:lpstr>
      <vt:lpstr>Линии магнитной индукции</vt:lpstr>
      <vt:lpstr>Закон Ампера</vt:lpstr>
      <vt:lpstr>Закон Ампера</vt:lpstr>
      <vt:lpstr>Закон Ампера</vt:lpstr>
      <vt:lpstr>Закон Ампера</vt:lpstr>
      <vt:lpstr>Закон Ампера</vt:lpstr>
      <vt:lpstr>Закон Ампера</vt:lpstr>
      <vt:lpstr>Закон Ампера</vt:lpstr>
      <vt:lpstr>Сила Лоренца</vt:lpstr>
      <vt:lpstr>Сила Лоренца</vt:lpstr>
      <vt:lpstr>Сила Лоренца</vt:lpstr>
      <vt:lpstr>Сила Лоренца</vt:lpstr>
      <vt:lpstr>Сила Лоренца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токов. Действие магнитного поля на движущийся заряд. Сила Лоренца.</dc:title>
  <dc:creator>StudioX</dc:creator>
  <cp:lastModifiedBy>Windows User</cp:lastModifiedBy>
  <cp:revision>78</cp:revision>
  <dcterms:created xsi:type="dcterms:W3CDTF">2014-02-06T16:44:16Z</dcterms:created>
  <dcterms:modified xsi:type="dcterms:W3CDTF">2017-09-05T23:25:56Z</dcterms:modified>
</cp:coreProperties>
</file>