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78" r:id="rId5"/>
    <p:sldId id="282" r:id="rId6"/>
    <p:sldId id="276" r:id="rId7"/>
    <p:sldId id="277" r:id="rId8"/>
    <p:sldId id="279" r:id="rId9"/>
    <p:sldId id="280" r:id="rId10"/>
    <p:sldId id="281" r:id="rId11"/>
    <p:sldId id="283" r:id="rId12"/>
    <p:sldId id="272" r:id="rId13"/>
    <p:sldId id="273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athege.ru/or/ege/Main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eshuege.ru/test?theme=13" TargetMode="External"/><Relationship Id="rId3" Type="http://schemas.openxmlformats.org/officeDocument/2006/relationships/hyperlink" Target="http://reshuege.ru/test?theme=14" TargetMode="External"/><Relationship Id="rId7" Type="http://schemas.openxmlformats.org/officeDocument/2006/relationships/hyperlink" Target="http://reshuege.ru/test?theme=12" TargetMode="External"/><Relationship Id="rId2" Type="http://schemas.openxmlformats.org/officeDocument/2006/relationships/hyperlink" Target="http://reshuege.ru/test?theme=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shuege.ru/test?theme=11" TargetMode="External"/><Relationship Id="rId5" Type="http://schemas.openxmlformats.org/officeDocument/2006/relationships/hyperlink" Target="http://reshuege.ru/test?theme=10" TargetMode="External"/><Relationship Id="rId4" Type="http://schemas.openxmlformats.org/officeDocument/2006/relationships/hyperlink" Target="http://reshuege.ru/test?theme=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484784"/>
            <a:ext cx="363589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материалам открытого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банка задач ЕГЭ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математике 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(профильный уровень)</a:t>
            </a:r>
            <a:r>
              <a:rPr lang="ru-RU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http://mathege.ru/or/ege/Main.html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352928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 по решению задания №5 ЕГЭ по математике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ph idx="10"/>
          </p:nvPr>
        </p:nvGraphicFramePr>
        <p:xfrm>
          <a:off x="1619672" y="1340768"/>
          <a:ext cx="2176242" cy="576064"/>
        </p:xfrm>
        <a:graphic>
          <a:graphicData uri="http://schemas.openxmlformats.org/presentationml/2006/ole">
            <p:oleObj spid="_x0000_s60418" name="Уравнение" r:id="rId3" imgW="863280" imgH="22860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763688" y="2060848"/>
          <a:ext cx="1716088" cy="3427413"/>
        </p:xfrm>
        <a:graphic>
          <a:graphicData uri="http://schemas.openxmlformats.org/presentationml/2006/ole">
            <p:oleObj spid="_x0000_s60419" name="Формула" r:id="rId4" imgW="863280" imgH="172692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491880" y="3429000"/>
          <a:ext cx="1358900" cy="2260600"/>
        </p:xfrm>
        <a:graphic>
          <a:graphicData uri="http://schemas.openxmlformats.org/presentationml/2006/ole">
            <p:oleObj spid="_x0000_s60420" name="Уравнение" r:id="rId5" imgW="685800" imgH="11430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051720" y="6021288"/>
          <a:ext cx="1892300" cy="393700"/>
        </p:xfrm>
        <a:graphic>
          <a:graphicData uri="http://schemas.openxmlformats.org/presentationml/2006/ole">
            <p:oleObj spid="_x0000_s60421" name="Уравнение" r:id="rId6" imgW="965160" imgH="203040" progId="Equation.3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6588224" y="1124744"/>
          <a:ext cx="1872208" cy="808147"/>
        </p:xfrm>
        <a:graphic>
          <a:graphicData uri="http://schemas.openxmlformats.org/presentationml/2006/ole">
            <p:oleObj spid="_x0000_s60422" name="Уравнение" r:id="rId7" imgW="914400" imgH="393480" progId="Equation.3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6516216" y="2708920"/>
          <a:ext cx="1804757" cy="2160240"/>
        </p:xfrm>
        <a:graphic>
          <a:graphicData uri="http://schemas.openxmlformats.org/presentationml/2006/ole">
            <p:oleObj spid="_x0000_s60423" name="Уравнение" r:id="rId8" imgW="863280" imgH="1041120" progId="Equation.3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6516216" y="2132856"/>
          <a:ext cx="2133600" cy="393700"/>
        </p:xfrm>
        <a:graphic>
          <a:graphicData uri="http://schemas.openxmlformats.org/presentationml/2006/ole">
            <p:oleObj spid="_x0000_s60424" name="Уравнение" r:id="rId9" imgW="1079280" imgH="203040" progId="Equation.3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6516216" y="5085184"/>
          <a:ext cx="1727200" cy="393700"/>
        </p:xfrm>
        <a:graphic>
          <a:graphicData uri="http://schemas.openxmlformats.org/presentationml/2006/ole">
            <p:oleObj spid="_x0000_s60425" name="Уравнение" r:id="rId10" imgW="876240" imgH="20304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779912" y="1844824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88640"/>
            <a:ext cx="6563072" cy="460648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ТЕСТ</a:t>
            </a:r>
            <a:r>
              <a:rPr lang="ru-RU" dirty="0" smtClean="0"/>
              <a:t> </a:t>
            </a:r>
            <a:r>
              <a:rPr lang="ru-RU" i="1" u="sng" dirty="0" smtClean="0"/>
              <a:t>(проверь свои знания по теме…)</a:t>
            </a:r>
            <a:endParaRPr lang="ru-RU" i="1" u="sng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1052736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5       2) 9      3) 6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1844824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1) 7       2) 49     3) 1</a:t>
            </a: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492896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-13       2) 9     3) 28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4365104"/>
            <a:ext cx="338437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-4        2) 21     3) 26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27984" y="3429000"/>
            <a:ext cx="345638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- 5       2) 2      3) 55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5229200"/>
            <a:ext cx="3456384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1) -       2) 23     3) -23 </a:t>
            </a:r>
          </a:p>
          <a:p>
            <a:pPr algn="ctr"/>
            <a:endParaRPr lang="ru-RU" dirty="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514975" y="5300663"/>
          <a:ext cx="215900" cy="393700"/>
        </p:xfrm>
        <a:graphic>
          <a:graphicData uri="http://schemas.openxmlformats.org/presentationml/2006/ole">
            <p:oleObj spid="_x0000_s31750" name="Формула" r:id="rId3" imgW="215640" imgH="393480" progId="Equation.3">
              <p:embed/>
            </p:oleObj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547664" y="1124744"/>
            <a:ext cx="216024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1844824"/>
            <a:ext cx="216024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47664" y="2708920"/>
            <a:ext cx="216024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47664" y="3573016"/>
            <a:ext cx="216024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547664" y="4365104"/>
            <a:ext cx="216024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547664" y="5517232"/>
            <a:ext cx="288032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0"/>
          </p:nvPr>
        </p:nvSpPr>
        <p:spPr>
          <a:xfrm flipV="1">
            <a:off x="4139952" y="5992689"/>
            <a:ext cx="3888432" cy="1006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907704" y="1052736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ru-RU" sz="2400" i="1" baseline="30000" dirty="0" smtClean="0">
                <a:solidFill>
                  <a:prstClr val="black"/>
                </a:solidFill>
                <a:latin typeface="Bookman Old Style" pitchFamily="18" charset="0"/>
              </a:rPr>
              <a:t>8 – </a:t>
            </a:r>
            <a:r>
              <a:rPr lang="en-US" sz="2400" i="1" baseline="30000" dirty="0" smtClean="0">
                <a:solidFill>
                  <a:prstClr val="black"/>
                </a:solidFill>
                <a:latin typeface="Bookman Old Style" pitchFamily="18" charset="0"/>
              </a:rPr>
              <a:t>x</a:t>
            </a:r>
            <a:r>
              <a:rPr lang="en-US" sz="2400" i="1" dirty="0" smtClean="0">
                <a:solidFill>
                  <a:prstClr val="black"/>
                </a:solidFill>
                <a:latin typeface="Bookman Old Style" pitchFamily="18" charset="0"/>
              </a:rPr>
              <a:t> = 27</a:t>
            </a:r>
            <a:endParaRPr lang="ru-RU" sz="2400" dirty="0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907704" y="1556792"/>
          <a:ext cx="1993900" cy="927100"/>
        </p:xfrm>
        <a:graphic>
          <a:graphicData uri="http://schemas.openxmlformats.org/presentationml/2006/ole">
            <p:oleObj spid="_x0000_s31751" name="Уравнение" r:id="rId4" imgW="1015920" imgH="46980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1763688" y="2492896"/>
          <a:ext cx="2692400" cy="673100"/>
        </p:xfrm>
        <a:graphic>
          <a:graphicData uri="http://schemas.openxmlformats.org/presentationml/2006/ole">
            <p:oleObj spid="_x0000_s31752" name="Уравнение" r:id="rId5" imgW="1371600" imgH="34272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1907704" y="3212976"/>
          <a:ext cx="2070100" cy="863600"/>
        </p:xfrm>
        <a:graphic>
          <a:graphicData uri="http://schemas.openxmlformats.org/presentationml/2006/ole">
            <p:oleObj spid="_x0000_s31753" name="Уравнение" r:id="rId6" imgW="1054080" imgH="444240" progId="Equation.3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979712" y="4221088"/>
          <a:ext cx="1587500" cy="774700"/>
        </p:xfrm>
        <a:graphic>
          <a:graphicData uri="http://schemas.openxmlformats.org/presentationml/2006/ole">
            <p:oleObj spid="_x0000_s31754" name="Уравнение" r:id="rId7" imgW="812520" imgH="39348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2051719" y="5229200"/>
          <a:ext cx="2068213" cy="588516"/>
        </p:xfrm>
        <a:graphic>
          <a:graphicData uri="http://schemas.openxmlformats.org/presentationml/2006/ole">
            <p:oleObj spid="_x0000_s31756" name="Уравнение" r:id="rId8" imgW="799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372200" y="116632"/>
            <a:ext cx="2304256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-3   2) 0,8   3) 1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1196752"/>
            <a:ext cx="2592288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1) -0,125  2) -0,5   3)5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32240" y="2708920"/>
            <a:ext cx="2304256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4  2) 2   3)-2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660232" y="3861048"/>
            <a:ext cx="230425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-2    2) 0  3) 6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16216" y="4797152"/>
            <a:ext cx="2376264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1) 8  2) 2  3) 1,4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6021288"/>
            <a:ext cx="259228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1) 4,5   2) 2,5   3) 0,7</a:t>
            </a:r>
          </a:p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47664" y="332656"/>
            <a:ext cx="288032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47664" y="1412776"/>
            <a:ext cx="288032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2564904"/>
            <a:ext cx="288032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475656" y="3429000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547664" y="5085184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547664" y="5949280"/>
            <a:ext cx="504056" cy="2880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0"/>
          </p:nvPr>
        </p:nvSpPr>
        <p:spPr>
          <a:xfrm>
            <a:off x="2411760" y="6165304"/>
            <a:ext cx="3312368" cy="40344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339752" y="188640"/>
          <a:ext cx="2311400" cy="469900"/>
        </p:xfrm>
        <a:graphic>
          <a:graphicData uri="http://schemas.openxmlformats.org/presentationml/2006/ole">
            <p:oleObj spid="_x0000_s32772" name="Уравнение" r:id="rId3" imgW="1180800" imgH="24120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979712" y="836712"/>
          <a:ext cx="2222500" cy="901700"/>
        </p:xfrm>
        <a:graphic>
          <a:graphicData uri="http://schemas.openxmlformats.org/presentationml/2006/ole">
            <p:oleObj spid="_x0000_s32773" name="Уравнение" r:id="rId4" imgW="1041120" imgH="431640" progId="Equation.3">
              <p:embed/>
            </p:oleObj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835696" y="170080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prstClr val="black"/>
                </a:solidFill>
                <a:latin typeface="Bookman Old Style" pitchFamily="18" charset="0"/>
              </a:rPr>
              <a:t>В ответе запишите наибольший 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Bookman Old Style" pitchFamily="18" charset="0"/>
              </a:rPr>
              <a:t>отрицательный корень.</a:t>
            </a:r>
            <a:endParaRPr lang="ru-RU" sz="1600" i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195736" y="2564904"/>
          <a:ext cx="1549400" cy="774700"/>
        </p:xfrm>
        <a:graphic>
          <a:graphicData uri="http://schemas.openxmlformats.org/presentationml/2006/ole">
            <p:oleObj spid="_x0000_s32774" name="Уравнение" r:id="rId5" imgW="787320" imgH="393480" progId="Equation.3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923928" y="2924944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(В 9 и 10 уравнении)</a:t>
            </a:r>
          </a:p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Если уравнение имеет </a:t>
            </a:r>
          </a:p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более одного корня, в </a:t>
            </a:r>
          </a:p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ответе запишите </a:t>
            </a:r>
          </a:p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  <a:sym typeface="Symbol"/>
              </a:rPr>
              <a:t>больший из корней</a:t>
            </a:r>
            <a:endParaRPr lang="ru-RU" dirty="0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1547664" y="3789040"/>
          <a:ext cx="2286000" cy="762000"/>
        </p:xfrm>
        <a:graphic>
          <a:graphicData uri="http://schemas.openxmlformats.org/presentationml/2006/ole">
            <p:oleObj spid="_x0000_s32775" name="Уравнение" r:id="rId6" imgW="1168200" imgH="393480" progId="Equation.3">
              <p:embed/>
            </p:oleObj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2267744" y="5013176"/>
          <a:ext cx="1612900" cy="393700"/>
        </p:xfrm>
        <a:graphic>
          <a:graphicData uri="http://schemas.openxmlformats.org/presentationml/2006/ole">
            <p:oleObj spid="_x0000_s32776" name="Уравнение" r:id="rId7" imgW="825480" imgH="203040" progId="Equation.3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2051720" y="5877272"/>
          <a:ext cx="4165600" cy="431800"/>
        </p:xfrm>
        <a:graphic>
          <a:graphicData uri="http://schemas.openxmlformats.org/presentationml/2006/ole">
            <p:oleObj spid="_x0000_s32777" name="Уравнение" r:id="rId8" imgW="2145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 </a:t>
            </a:r>
            <a:r>
              <a:rPr lang="ru-RU" altLang="ko-KR" sz="2800" dirty="0" smtClean="0"/>
              <a:t>Задание №5 «Простейшие уравнения»</a:t>
            </a:r>
            <a:endParaRPr lang="ko-KR" alt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ko-KR" b="1" dirty="0" smtClean="0"/>
              <a:t>Задание содержит: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2132856"/>
            <a:ext cx="8229600" cy="3600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u="sng" dirty="0" smtClean="0">
                <a:solidFill>
                  <a:schemeClr val="tx1"/>
                </a:solidFill>
                <a:hlinkClick r:id="rId2"/>
              </a:rPr>
              <a:t>  </a:t>
            </a:r>
            <a:r>
              <a:rPr lang="ru-RU" sz="2400" u="sng" dirty="0" smtClean="0">
                <a:hlinkClick r:id="rId3"/>
              </a:rPr>
              <a:t>Линейные, квадратные, кубические уравнения</a:t>
            </a:r>
            <a:r>
              <a:rPr lang="ru-RU" sz="2400" u="sng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 </a:t>
            </a:r>
            <a:r>
              <a:rPr lang="ru-RU" sz="2400" dirty="0" smtClean="0">
                <a:hlinkClick r:id="rId4"/>
              </a:rPr>
              <a:t>Рациональные уравнения</a:t>
            </a:r>
            <a:r>
              <a:rPr lang="ru-R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 </a:t>
            </a:r>
            <a:r>
              <a:rPr lang="ru-RU" sz="2400" dirty="0" smtClean="0">
                <a:hlinkClick r:id="rId5"/>
              </a:rPr>
              <a:t>Иррациональные уравнения</a:t>
            </a:r>
            <a:r>
              <a:rPr lang="ru-RU" sz="2400" dirty="0" smtClean="0"/>
              <a:t>; 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6"/>
              </a:rPr>
              <a:t> Показательные уравнения</a:t>
            </a:r>
            <a:r>
              <a:rPr lang="ru-R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7"/>
              </a:rPr>
              <a:t> Логарифмические уравнения</a:t>
            </a:r>
            <a:r>
              <a:rPr lang="ru-R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8"/>
              </a:rPr>
              <a:t> Тригонометрические уравнения</a:t>
            </a: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idx="10"/>
          </p:nvPr>
        </p:nvGraphicFramePr>
        <p:xfrm>
          <a:off x="1619672" y="1340768"/>
          <a:ext cx="2088232" cy="469853"/>
        </p:xfrm>
        <a:graphic>
          <a:graphicData uri="http://schemas.openxmlformats.org/presentationml/2006/ole">
            <p:oleObj spid="_x0000_s35842" name="Уравнение" r:id="rId3" imgW="1079280" imgH="22860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547664" y="2564904"/>
          <a:ext cx="2044700" cy="1689100"/>
        </p:xfrm>
        <a:graphic>
          <a:graphicData uri="http://schemas.openxmlformats.org/presentationml/2006/ole">
            <p:oleObj spid="_x0000_s35843" name="Уравнение" r:id="rId4" imgW="1041120" imgH="86328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547664" y="4293096"/>
          <a:ext cx="2197100" cy="393700"/>
        </p:xfrm>
        <a:graphic>
          <a:graphicData uri="http://schemas.openxmlformats.org/presentationml/2006/ole">
            <p:oleObj spid="_x0000_s35844" name="Уравнение" r:id="rId5" imgW="1117440" imgH="20304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779912" y="1556792"/>
          <a:ext cx="2336800" cy="444500"/>
        </p:xfrm>
        <a:graphic>
          <a:graphicData uri="http://schemas.openxmlformats.org/presentationml/2006/ole">
            <p:oleObj spid="_x0000_s35845" name="Уравнение" r:id="rId6" imgW="1193760" imgH="2286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923928" y="2924944"/>
          <a:ext cx="2260600" cy="1859756"/>
        </p:xfrm>
        <a:graphic>
          <a:graphicData uri="http://schemas.openxmlformats.org/presentationml/2006/ole">
            <p:oleObj spid="_x0000_s35846" name="Уравнение" r:id="rId7" imgW="1155600" imgH="888840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3995936" y="4869160"/>
          <a:ext cx="2108200" cy="393700"/>
        </p:xfrm>
        <a:graphic>
          <a:graphicData uri="http://schemas.openxmlformats.org/presentationml/2006/ole">
            <p:oleObj spid="_x0000_s35847" name="Уравнение" r:id="rId8" imgW="1066680" imgH="203040" progId="Equation.3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6372200" y="1844824"/>
          <a:ext cx="2616200" cy="444500"/>
        </p:xfrm>
        <a:graphic>
          <a:graphicData uri="http://schemas.openxmlformats.org/presentationml/2006/ole">
            <p:oleObj spid="_x0000_s35848" name="Уравнение" r:id="rId9" imgW="1333440" imgH="228600" progId="Equation.3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6444208" y="3356992"/>
          <a:ext cx="2514600" cy="1270000"/>
        </p:xfrm>
        <a:graphic>
          <a:graphicData uri="http://schemas.openxmlformats.org/presentationml/2006/ole">
            <p:oleObj spid="_x0000_s35849" name="Уравнение" r:id="rId10" imgW="1282680" imgH="647640" progId="Equation.3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6588224" y="4797152"/>
          <a:ext cx="1752600" cy="358676"/>
        </p:xfrm>
        <a:graphic>
          <a:graphicData uri="http://schemas.openxmlformats.org/presentationml/2006/ole">
            <p:oleObj spid="_x0000_s35850" name="Уравнение" r:id="rId11" imgW="888840" imgH="2030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707904" y="2204864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>
            <p:ph idx="10"/>
          </p:nvPr>
        </p:nvGraphicFramePr>
        <p:xfrm>
          <a:off x="1619671" y="1340768"/>
          <a:ext cx="3685115" cy="432048"/>
        </p:xfrm>
        <a:graphic>
          <a:graphicData uri="http://schemas.openxmlformats.org/presentationml/2006/ole">
            <p:oleObj spid="_x0000_s55297" name="Уравнение" r:id="rId3" imgW="1841400" imgH="215640" progId="Equation.3">
              <p:embed/>
            </p:oleObj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691680" y="2420888"/>
          <a:ext cx="3543300" cy="1765300"/>
        </p:xfrm>
        <a:graphic>
          <a:graphicData uri="http://schemas.openxmlformats.org/presentationml/2006/ole">
            <p:oleObj spid="_x0000_s55298" name="Уравнение" r:id="rId4" imgW="1803240" imgH="90144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763688" y="4437112"/>
          <a:ext cx="1955800" cy="393700"/>
        </p:xfrm>
        <a:graphic>
          <a:graphicData uri="http://schemas.openxmlformats.org/presentationml/2006/ole">
            <p:oleObj spid="_x0000_s55299" name="Уравнение" r:id="rId5" imgW="990360" imgH="203040" progId="Equation.3">
              <p:embed/>
            </p:oleObj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724128" y="1340768"/>
          <a:ext cx="3187700" cy="419100"/>
        </p:xfrm>
        <a:graphic>
          <a:graphicData uri="http://schemas.openxmlformats.org/presentationml/2006/ole">
            <p:oleObj spid="_x0000_s55300" name="Уравнение" r:id="rId6" imgW="1625400" imgH="21564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5724128" y="2564904"/>
          <a:ext cx="3111500" cy="1790700"/>
        </p:xfrm>
        <a:graphic>
          <a:graphicData uri="http://schemas.openxmlformats.org/presentationml/2006/ole">
            <p:oleObj spid="_x0000_s55301" name="Уравнение" r:id="rId7" imgW="1587240" imgH="91440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5796136" y="4365104"/>
          <a:ext cx="2032000" cy="409228"/>
        </p:xfrm>
        <a:graphic>
          <a:graphicData uri="http://schemas.openxmlformats.org/presentationml/2006/ole">
            <p:oleObj spid="_x0000_s55302" name="Уравнение" r:id="rId8" imgW="1028520" imgH="20304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07904" y="1916832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88640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908720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ph idx="10"/>
          </p:nvPr>
        </p:nvGraphicFramePr>
        <p:xfrm>
          <a:off x="1795463" y="1773238"/>
          <a:ext cx="2460625" cy="719137"/>
        </p:xfrm>
        <a:graphic>
          <a:graphicData uri="http://schemas.openxmlformats.org/presentationml/2006/ole">
            <p:oleObj spid="_x0000_s34818" name="Формула" r:id="rId3" imgW="825480" imgH="2412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461000" y="1773238"/>
          <a:ext cx="2744788" cy="719137"/>
        </p:xfrm>
        <a:graphic>
          <a:graphicData uri="http://schemas.openxmlformats.org/presentationml/2006/ole">
            <p:oleObj spid="_x0000_s34819" name="Формула" r:id="rId4" imgW="825480" imgH="20304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619672" y="3284984"/>
          <a:ext cx="2540000" cy="2603500"/>
        </p:xfrm>
        <a:graphic>
          <a:graphicData uri="http://schemas.openxmlformats.org/presentationml/2006/ole">
            <p:oleObj spid="_x0000_s34820" name="Уравнение" r:id="rId5" imgW="1307880" imgH="134604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580112" y="3212976"/>
          <a:ext cx="2664296" cy="2741747"/>
        </p:xfrm>
        <a:graphic>
          <a:graphicData uri="http://schemas.openxmlformats.org/presentationml/2006/ole">
            <p:oleObj spid="_x0000_s34821" name="Уравнение" r:id="rId6" imgW="1130040" imgH="11556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619672" y="6093296"/>
          <a:ext cx="1993900" cy="393700"/>
        </p:xfrm>
        <a:graphic>
          <a:graphicData uri="http://schemas.openxmlformats.org/presentationml/2006/ole">
            <p:oleObj spid="_x0000_s34822" name="Уравнение" r:id="rId7" imgW="1015920" imgH="203040" progId="Equation.3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724128" y="6093296"/>
          <a:ext cx="1739900" cy="393700"/>
        </p:xfrm>
        <a:graphic>
          <a:graphicData uri="http://schemas.openxmlformats.org/presentationml/2006/ole">
            <p:oleObj spid="_x0000_s34823" name="Уравнение" r:id="rId8" imgW="88884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491880" y="2564904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>
            <p:ph idx="10"/>
          </p:nvPr>
        </p:nvGraphicFramePr>
        <p:xfrm>
          <a:off x="1691680" y="1340768"/>
          <a:ext cx="1833118" cy="792088"/>
        </p:xfrm>
        <a:graphic>
          <a:graphicData uri="http://schemas.openxmlformats.org/presentationml/2006/ole">
            <p:oleObj spid="_x0000_s59393" name="Уравнение" r:id="rId3" imgW="1028520" imgH="444240" progId="Equation.3">
              <p:embed/>
            </p:oleObj>
          </a:graphicData>
        </a:graphic>
      </p:graphicFrame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547664" y="2060848"/>
          <a:ext cx="2312988" cy="3471862"/>
        </p:xfrm>
        <a:graphic>
          <a:graphicData uri="http://schemas.openxmlformats.org/presentationml/2006/ole">
            <p:oleObj spid="_x0000_s59394" name="Формула" r:id="rId4" imgW="1180800" imgH="1777680" progId="Equation.3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547664" y="5589240"/>
          <a:ext cx="1930400" cy="393700"/>
        </p:xfrm>
        <a:graphic>
          <a:graphicData uri="http://schemas.openxmlformats.org/presentationml/2006/ole">
            <p:oleObj spid="_x0000_s59395" name="Уравнение" r:id="rId5" imgW="977760" imgH="203040" progId="Equation.3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067944" y="1340768"/>
          <a:ext cx="1689100" cy="774700"/>
        </p:xfrm>
        <a:graphic>
          <a:graphicData uri="http://schemas.openxmlformats.org/presentationml/2006/ole">
            <p:oleObj spid="_x0000_s59396" name="Уравнение" r:id="rId6" imgW="863280" imgH="393480" progId="Equation.3">
              <p:embed/>
            </p:oleObj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3995936" y="2852936"/>
          <a:ext cx="1562100" cy="2298700"/>
        </p:xfrm>
        <a:graphic>
          <a:graphicData uri="http://schemas.openxmlformats.org/presentationml/2006/ole">
            <p:oleObj spid="_x0000_s59397" name="Уравнение" r:id="rId7" imgW="825480" imgH="121896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707904" y="5517232"/>
          <a:ext cx="1981200" cy="393700"/>
        </p:xfrm>
        <a:graphic>
          <a:graphicData uri="http://schemas.openxmlformats.org/presentationml/2006/ole">
            <p:oleObj spid="_x0000_s59398" name="Уравнение" r:id="rId8" imgW="1002960" imgH="20304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660232" y="1340768"/>
          <a:ext cx="1397000" cy="815752"/>
        </p:xfrm>
        <a:graphic>
          <a:graphicData uri="http://schemas.openxmlformats.org/presentationml/2006/ole">
            <p:oleObj spid="_x0000_s59399" name="Уравнение" r:id="rId9" imgW="711000" imgH="3934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6516216" y="2852936"/>
          <a:ext cx="1828800" cy="393700"/>
        </p:xfrm>
        <a:graphic>
          <a:graphicData uri="http://schemas.openxmlformats.org/presentationml/2006/ole">
            <p:oleObj spid="_x0000_s59400" name="Уравнение" r:id="rId10" imgW="927000" imgH="20304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6300192" y="3356992"/>
          <a:ext cx="2019300" cy="2755900"/>
        </p:xfrm>
        <a:graphic>
          <a:graphicData uri="http://schemas.openxmlformats.org/presentationml/2006/ole">
            <p:oleObj spid="_x0000_s59401" name="Уравнение" r:id="rId11" imgW="1066680" imgH="1460160" progId="Equation.3">
              <p:embed/>
            </p:oleObj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6372200" y="6237312"/>
          <a:ext cx="1752600" cy="393700"/>
        </p:xfrm>
        <a:graphic>
          <a:graphicData uri="http://schemas.openxmlformats.org/presentationml/2006/ole">
            <p:oleObj spid="_x0000_s59402" name="Уравнение" r:id="rId12" imgW="888840" imgH="20304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995936" y="2276872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>
            <p:ph idx="10"/>
          </p:nvPr>
        </p:nvGraphicFramePr>
        <p:xfrm>
          <a:off x="1619671" y="1340768"/>
          <a:ext cx="1547011" cy="648072"/>
        </p:xfrm>
        <a:graphic>
          <a:graphicData uri="http://schemas.openxmlformats.org/presentationml/2006/ole">
            <p:oleObj spid="_x0000_s58369" name="Уравнение" r:id="rId3" imgW="939600" imgH="393480" progId="Equation.3">
              <p:embed/>
            </p:oleObj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619672" y="2564904"/>
          <a:ext cx="1701800" cy="2095500"/>
        </p:xfrm>
        <a:graphic>
          <a:graphicData uri="http://schemas.openxmlformats.org/presentationml/2006/ole">
            <p:oleObj spid="_x0000_s58370" name="Уравнение" r:id="rId4" imgW="863280" imgH="10666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19672" y="5085184"/>
          <a:ext cx="1752600" cy="393700"/>
        </p:xfrm>
        <a:graphic>
          <a:graphicData uri="http://schemas.openxmlformats.org/presentationml/2006/ole">
            <p:oleObj spid="_x0000_s58371" name="Уравнение" r:id="rId5" imgW="888840" imgH="20304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3851920" y="1268760"/>
          <a:ext cx="1473200" cy="774700"/>
        </p:xfrm>
        <a:graphic>
          <a:graphicData uri="http://schemas.openxmlformats.org/presentationml/2006/ole">
            <p:oleObj spid="_x0000_s58372" name="Уравнение" r:id="rId6" imgW="749160" imgH="39348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3563888" y="2636912"/>
          <a:ext cx="1993900" cy="2146300"/>
        </p:xfrm>
        <a:graphic>
          <a:graphicData uri="http://schemas.openxmlformats.org/presentationml/2006/ole">
            <p:oleObj spid="_x0000_s58373" name="Уравнение" r:id="rId7" imgW="1015920" imgH="109188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635896" y="5085184"/>
          <a:ext cx="2032000" cy="393700"/>
        </p:xfrm>
        <a:graphic>
          <a:graphicData uri="http://schemas.openxmlformats.org/presentationml/2006/ole">
            <p:oleObj spid="_x0000_s58374" name="Уравнение" r:id="rId8" imgW="1028520" imgH="203040" progId="Equation.3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6300192" y="1268760"/>
          <a:ext cx="1803400" cy="927100"/>
        </p:xfrm>
        <a:graphic>
          <a:graphicData uri="http://schemas.openxmlformats.org/presentationml/2006/ole">
            <p:oleObj spid="_x0000_s58375" name="Уравнение" r:id="rId9" imgW="914400" imgH="46980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6372200" y="2708920"/>
          <a:ext cx="1778000" cy="2209800"/>
        </p:xfrm>
        <a:graphic>
          <a:graphicData uri="http://schemas.openxmlformats.org/presentationml/2006/ole">
            <p:oleObj spid="_x0000_s58376" name="Уравнение" r:id="rId10" imgW="939600" imgH="116820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6300192" y="5157192"/>
          <a:ext cx="2006600" cy="393700"/>
        </p:xfrm>
        <a:graphic>
          <a:graphicData uri="http://schemas.openxmlformats.org/presentationml/2006/ole">
            <p:oleObj spid="_x0000_s58377" name="Уравнение" r:id="rId11" imgW="1015920" imgH="20304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635896" y="2060848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>
            <p:ph idx="10"/>
          </p:nvPr>
        </p:nvGraphicFramePr>
        <p:xfrm>
          <a:off x="1907703" y="1340768"/>
          <a:ext cx="2095201" cy="792088"/>
        </p:xfrm>
        <a:graphic>
          <a:graphicData uri="http://schemas.openxmlformats.org/presentationml/2006/ole">
            <p:oleObj spid="_x0000_s57345" name="Уравнение" r:id="rId3" imgW="104112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19672" y="213285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</a:rPr>
              <a:t>Если уравнение имеет более одного корня, в ответе </a:t>
            </a:r>
          </a:p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</a:rPr>
              <a:t>укажите меньший из них</a:t>
            </a:r>
            <a:endParaRPr lang="ru-RU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19672" y="2780928"/>
          <a:ext cx="2755900" cy="3797300"/>
        </p:xfrm>
        <a:graphic>
          <a:graphicData uri="http://schemas.openxmlformats.org/presentationml/2006/ole">
            <p:oleObj spid="_x0000_s57346" name="Уравнение" r:id="rId4" imgW="1460160" imgH="2006280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563888" y="2911798"/>
          <a:ext cx="1728192" cy="334837"/>
        </p:xfrm>
        <a:graphic>
          <a:graphicData uri="http://schemas.openxmlformats.org/presentationml/2006/ole">
            <p:oleObj spid="_x0000_s57347" name="Уравнение" r:id="rId5" imgW="1028520" imgH="203040" progId="Equation.3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627784" y="6423496"/>
          <a:ext cx="1981200" cy="434504"/>
        </p:xfrm>
        <a:graphic>
          <a:graphicData uri="http://schemas.openxmlformats.org/presentationml/2006/ole">
            <p:oleObj spid="_x0000_s57348" name="Уравнение" r:id="rId6" imgW="1002960" imgH="203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5868144" y="1412776"/>
          <a:ext cx="2715356" cy="516508"/>
        </p:xfrm>
        <a:graphic>
          <a:graphicData uri="http://schemas.openxmlformats.org/presentationml/2006/ole">
            <p:oleObj spid="_x0000_s57349" name="Уравнение" r:id="rId7" imgW="1193760" imgH="22860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765800" y="2647950"/>
          <a:ext cx="2535238" cy="3962400"/>
        </p:xfrm>
        <a:graphic>
          <a:graphicData uri="http://schemas.openxmlformats.org/presentationml/2006/ole">
            <p:oleObj spid="_x0000_s57350" name="Формула" r:id="rId8" imgW="1295280" imgH="203184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7020272" y="6309320"/>
          <a:ext cx="1752600" cy="393700"/>
        </p:xfrm>
        <a:graphic>
          <a:graphicData uri="http://schemas.openxmlformats.org/presentationml/2006/ole">
            <p:oleObj spid="_x0000_s57351" name="Уравнение" r:id="rId9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60648"/>
            <a:ext cx="6563072" cy="460648"/>
          </a:xfrm>
        </p:spPr>
        <p:txBody>
          <a:bodyPr/>
          <a:lstStyle/>
          <a:p>
            <a:r>
              <a:rPr lang="ru-RU" sz="28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корень уравнения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20688"/>
            <a:ext cx="2016224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Задание:</a:t>
            </a:r>
            <a:endParaRPr lang="ru-RU" dirty="0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>
            <p:ph idx="10"/>
          </p:nvPr>
        </p:nvGraphicFramePr>
        <p:xfrm>
          <a:off x="3419872" y="1196752"/>
          <a:ext cx="2723213" cy="936104"/>
        </p:xfrm>
        <a:graphic>
          <a:graphicData uri="http://schemas.openxmlformats.org/presentationml/2006/ole">
            <p:oleObj spid="_x0000_s56321" name="Уравнение" r:id="rId3" imgW="1218960" imgH="419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21328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prstClr val="black"/>
                </a:solidFill>
                <a:latin typeface="Bookman Old Style" pitchFamily="18" charset="0"/>
              </a:rPr>
              <a:t>В ответе запишите наименьший положительный корень.</a:t>
            </a:r>
            <a:endParaRPr lang="ru-RU" i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547664" y="3212976"/>
          <a:ext cx="3467100" cy="2574404"/>
        </p:xfrm>
        <a:graphic>
          <a:graphicData uri="http://schemas.openxmlformats.org/presentationml/2006/ole">
            <p:oleObj spid="_x0000_s56322" name="Уравнение" r:id="rId4" imgW="1752480" imgH="1295280" progId="Equation.3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5436096" y="3284984"/>
          <a:ext cx="2476500" cy="2527300"/>
        </p:xfrm>
        <a:graphic>
          <a:graphicData uri="http://schemas.openxmlformats.org/presentationml/2006/ole">
            <p:oleObj spid="_x0000_s56323" name="Уравнение" r:id="rId5" imgW="1257120" imgH="1295280" progId="Equation.3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695700" y="6045200"/>
          <a:ext cx="1727200" cy="393700"/>
        </p:xfrm>
        <a:graphic>
          <a:graphicData uri="http://schemas.openxmlformats.org/presentationml/2006/ole">
            <p:oleObj spid="_x0000_s56324" name="Уравнение" r:id="rId6" imgW="876240" imgH="2030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635896" y="2636912"/>
            <a:ext cx="244827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268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Office Theme</vt:lpstr>
      <vt:lpstr>Custom Design</vt:lpstr>
      <vt:lpstr>Уравнение</vt:lpstr>
      <vt:lpstr>Формула</vt:lpstr>
      <vt:lpstr>Слайд 1</vt:lpstr>
      <vt:lpstr> Задание №5 «Простейшие уравнения»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SERGEY</cp:lastModifiedBy>
  <cp:revision>68</cp:revision>
  <dcterms:created xsi:type="dcterms:W3CDTF">2014-04-01T16:35:38Z</dcterms:created>
  <dcterms:modified xsi:type="dcterms:W3CDTF">2020-04-05T17:33:49Z</dcterms:modified>
</cp:coreProperties>
</file>