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6" r:id="rId3"/>
    <p:sldId id="287" r:id="rId4"/>
    <p:sldId id="258" r:id="rId5"/>
    <p:sldId id="257" r:id="rId6"/>
    <p:sldId id="261" r:id="rId7"/>
    <p:sldId id="259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8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0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1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52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4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5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30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11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05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6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51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0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3722-56ED-499A-A796-D515F29D69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D8C5-1622-4819-9297-4808EDE47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7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002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Рулевое управление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1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601" y="650305"/>
            <a:ext cx="87466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колесо воспринимает от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 усилия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изменения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движения, и передает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через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рулевую колонку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рулевому механизму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Рулевое колесо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также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информационную функцию.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усилий, характеру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вибраций происходит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водителю информации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характере движения.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рулевого колеса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легковых автомобилей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пределе 380 425 мм, грузовых автомобилей – 440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 мм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Рулевое колесо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автомобилей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меньший диаметр.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80" y="188640"/>
            <a:ext cx="408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рулевого управления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04505" y="2852936"/>
            <a:ext cx="4476750" cy="3879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036" y="4365104"/>
            <a:ext cx="5463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рулевое колесо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рулевая колонка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карданный вал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датчик крутящего момента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рулевом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электроусилитель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руля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рулевой механизм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рулевая тяга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шаровым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шарниром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0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Рулевая колонка обеспечивает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колеса с рулевым механизмом.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Рулевая колонка представлена рулевым валом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шарнирных соединений.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колонки предусмотрена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складывания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сильном фронтальном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ударе, что позволяет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тяжесть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водителя.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механическое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регулирование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рулевой колонки.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Регулировка может производиться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длине или в обоих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направлениях. В целях защиты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угона осуществляется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блокировка рулевой колонки.</a:t>
            </a:r>
          </a:p>
        </p:txBody>
      </p:sp>
      <p:pic>
        <p:nvPicPr>
          <p:cNvPr id="2050" name="Picture 2" descr="http://japtrade.ru/images/equipments/152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" t="17425" r="15056" b="13080"/>
          <a:stretch/>
        </p:blipFill>
        <p:spPr bwMode="auto">
          <a:xfrm>
            <a:off x="4851354" y="4229219"/>
            <a:ext cx="4113134" cy="25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20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механизм предназначен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приложенного к рулевому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колесу усилия, и передачи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рулевому приводу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рулевого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используются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типы редукторов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 передаточным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числом. Наибольшее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 легковых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автомобилях получил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реечный рулевой механизм.</a:t>
            </a:r>
          </a:p>
        </p:txBody>
      </p:sp>
      <p:pic>
        <p:nvPicPr>
          <p:cNvPr id="3074" name="Picture 2" descr="https://im0-tub-ru.yandex.net/i?id=b184027643e736bdc881441a23fa15d2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45" r="25750" b="4441"/>
          <a:stretch/>
        </p:blipFill>
        <p:spPr bwMode="auto">
          <a:xfrm>
            <a:off x="323528" y="3334327"/>
            <a:ext cx="3056981" cy="2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086d57760040c2154913981a17541cb7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r="2527" b="18104"/>
          <a:stretch/>
        </p:blipFill>
        <p:spPr bwMode="auto">
          <a:xfrm>
            <a:off x="3779912" y="3334327"/>
            <a:ext cx="5256584" cy="22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44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Реечный рулевой механизм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шестерню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установленную на валу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колеса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связанную с зубчатой рейкой.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вращении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колеса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рейка перемещается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одну или другую сторону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рулевые тяги поворачивает колеса.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рулевого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применяется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рейка с переменным шагом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зубьев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части зубья нарезаны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меньшим шагом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обеспечивает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маневрирование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при парковке.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Реечный рулевой механизм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подрамнике подвески автомобиля.</a:t>
            </a:r>
          </a:p>
        </p:txBody>
      </p:sp>
      <p:pic>
        <p:nvPicPr>
          <p:cNvPr id="3" name="Рисунок 2" descr="https://cf2.ppt-online.org/files2/slide/o/orVLZyvl6q5ehXaOtNzf4P0AYsjUiIHQWwEBd7Dum/slide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37"/>
          <a:stretch/>
        </p:blipFill>
        <p:spPr bwMode="auto">
          <a:xfrm>
            <a:off x="1403648" y="2959210"/>
            <a:ext cx="6192688" cy="3726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4369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13" y="62068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автопроизводителей (BMW,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Honda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Mazda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Mitsubishi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Nissan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Renault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легковых автомобилях рулевые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 четырьмя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управляемыми колесами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обеспечивает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лучшую управляемость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автомобиля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(при этом передние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задние колеса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повернуты в одну сторону), 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высокую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маневренность при движении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(передние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задние колеса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повернуты в разные стороны).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ae01.alicdn.com/kf/HTB1DpXzruuSBuNjy1Xcq6AYjFXaf.jpg_q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70" b="21262"/>
          <a:stretch/>
        </p:blipFill>
        <p:spPr bwMode="auto">
          <a:xfrm>
            <a:off x="3607434" y="3140968"/>
            <a:ext cx="5353059" cy="36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35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62" y="412789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отметить, что эффект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подруливания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задних колес при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автомобиля на высокой скорости достигается и пассивными средствами. При повороте автомобиля резинометаллические упругие элементы задней подвески деформируются за счет крена кузова и воздействия боковых сил, тем самым обеспечивают незначительные углы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 колес.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9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привод предназначен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передачи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усилия, необходимого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поворота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рулевого механизма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колесам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обеспечивает оптимальное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углов поворота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управляемых колес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препятствует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повороту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подвески.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привода зависит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применяемой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подвески.</a:t>
            </a:r>
          </a:p>
        </p:txBody>
      </p:sp>
      <p:pic>
        <p:nvPicPr>
          <p:cNvPr id="3" name="Рисунок 2" descr="https://ds05.infourok.ru/uploads/ex/0ea9/000b1eb0-bef27051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47" b="3550"/>
          <a:stretch/>
        </p:blipFill>
        <p:spPr bwMode="auto">
          <a:xfrm>
            <a:off x="971600" y="2000250"/>
            <a:ext cx="7416824" cy="45250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5322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806" y="33265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распространение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механический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привод,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рулевых тяг и рулевых шарниров.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шарнир выполняется шаровым.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Шаровой шарнир состоит из корпуса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вкладышей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шарового пальца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защитного чехла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удобства эксплуатации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шаровой шарнир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в виде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съемного наконечника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тяги. По своей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сути рулевая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тяга с шаровой опорой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дополнительным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рычагом подвески.</a:t>
            </a:r>
          </a:p>
        </p:txBody>
      </p:sp>
      <p:pic>
        <p:nvPicPr>
          <p:cNvPr id="5122" name="Picture 2" descr="https://im0-tub-ru.yandex.net/i?id=267766ca3c91f0b0137f147b97c1c11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16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31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260648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множеством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кинематических параметров,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из которых являются четыре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схождения, развала, поперечного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наклона оси поворота колеса)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плеча (обкатки и стабилизации).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виде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рулевого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представляет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 кинематических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параметров, т.к.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вынуждена объединять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противоречащие друг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 устойчивость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и легкость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13155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6407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усилий, необходимых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поворота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колеса, в рулевом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приводе применяется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гидроусилитель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усилителя обеспечивает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быстродействие рулевого управления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физическую нагрузку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водителя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позволяет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рулевые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 меньшим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передаточным числом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типа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привода различают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виды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усилителей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управления: гидравлический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пневматический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Гидроусилитель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состоит из насоса, распределительного устройства и гидроцилиндра.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217" y="3212976"/>
            <a:ext cx="6051976" cy="34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9462" y="3487437"/>
            <a:ext cx="3362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гидроусилителя рулевого управления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насос усилителя;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распределительное устройство;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трубки для подачи масла;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4 - силовой цилиндр усилителя;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 поршень усилителя со штоком;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6 - маятниковый рычаг;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7 - емкость для масла </a:t>
            </a:r>
          </a:p>
        </p:txBody>
      </p:sp>
    </p:spTree>
    <p:extLst>
      <p:ext uri="{BB962C8B-B14F-4D97-AF65-F5344CB8AC3E}">
        <p14:creationId xmlns:p14="http://schemas.microsoft.com/office/powerpoint/2010/main" xmlns="" val="65993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721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 автомобиля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2026662"/>
            <a:ext cx="7704856" cy="4346040"/>
            <a:chOff x="2928926" y="500042"/>
            <a:chExt cx="2971800" cy="1571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1195378"/>
              <a:ext cx="29718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500042"/>
              <a:ext cx="29718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435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0648"/>
            <a:ext cx="615791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6164" y="4221088"/>
            <a:ext cx="8678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повороте рулевого колеса распределительное устройство направляет жидкость под давлением в одну из полостей гидроцилиндра, тем самым, помогая водителю на поворотах.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повороте налево, жидкость под давлением поступает в полость «А», а при повороте направо в полость «Б».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двигатель не работает, поворот руля будет осуществляться с заметным усилием, так как гидроусилитель не действует.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80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31/1313553/slides/slide_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62" b="3083"/>
          <a:stretch/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99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современных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 имеют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гидравлический усилитель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(другое название – гидроусилитель руля).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Разновидностью гидроусилителя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электрогидравлический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 рулевого управления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гидронасос имеет привод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электродвигателя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последние годы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автомобилях 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шире применяется электрический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(другое название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электроусилитель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руля). Крутящий момент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электродвигателя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передаваться непосредственно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вал рулевого колеса или на зубчатую рейку.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 позволяет использовать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электроусилитель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автоматического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автомобилем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автоматической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помощи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движению по полосе.</a:t>
            </a:r>
          </a:p>
        </p:txBody>
      </p:sp>
      <p:pic>
        <p:nvPicPr>
          <p:cNvPr id="4" name="Рисунок 3" descr="http://player.myshared.ru/31/1313553/slides/slide_2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" t="28063" r="4437" b="19170"/>
          <a:stretch/>
        </p:blipFill>
        <p:spPr bwMode="auto">
          <a:xfrm>
            <a:off x="1334518" y="3738523"/>
            <a:ext cx="6405833" cy="3002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0050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 рулевого управления,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поворотное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усилие изменяется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скорости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автомобиля, называется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адаптивным усилителем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Известной конструкцией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усилителя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электрогидравлический усилитель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Servotronic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s://maiso.ru/files/user/259151/board/jegur-sitroen-s4-c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0" t="2321" r="3794" b="14209"/>
          <a:stretch/>
        </p:blipFill>
        <p:spPr bwMode="auto">
          <a:xfrm>
            <a:off x="4860032" y="1881031"/>
            <a:ext cx="3755256" cy="47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493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Инновационными являются система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рулевого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BMW,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динамического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передаточное число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механизма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в зависимости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скорости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автомобиля.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BMW добавила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рулевой вал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сдвоенный планетарный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редуктор, корпус которого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поворачиваться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электродвигателя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скорости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автомобиля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передаточное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механизма.</a:t>
            </a:r>
          </a:p>
        </p:txBody>
      </p:sp>
      <p:pic>
        <p:nvPicPr>
          <p:cNvPr id="8194" name="Picture 2" descr="https://www.sgrgear.com/wp-content/uploads/2016/06/Two-Stage-Planetary-Gearb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3" t="12538" r="11504" b="5139"/>
          <a:stretch/>
        </p:blipFill>
        <p:spPr bwMode="auto">
          <a:xfrm>
            <a:off x="4283027" y="2996952"/>
            <a:ext cx="4550118" cy="35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08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Перспективной является конструкция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механическая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рулевого колеса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колес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т.н. рулевое управление по проводам.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независимое воздействие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каждое колесо с помощью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электропривода. Серийное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проводам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сдерживает скорее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фактор, связанный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риском аварии в случае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74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активного рулевого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AFS)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рулевого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в зависимости 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движения;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угла поворота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передних колес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поворотов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торможении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скользком покрытии.</a:t>
            </a:r>
          </a:p>
        </p:txBody>
      </p:sp>
      <p:pic>
        <p:nvPicPr>
          <p:cNvPr id="1026" name="Picture 2" descr="https://a.d-cd.net/b9d1c81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62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733256"/>
            <a:ext cx="2210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рулевая рейка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1466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AFS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разработкой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ZF. В настоящее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система устанавливается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большинство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автомобилей BMW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опции и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фирменным атрибутом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марки.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Конкурентными преимуществами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комфорта и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эксплуатации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автомобиля.</a:t>
            </a:r>
          </a:p>
        </p:txBody>
      </p:sp>
      <p:pic>
        <p:nvPicPr>
          <p:cNvPr id="2050" name="Picture 2" descr="https://a.d-cd.net/34d1c81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58732"/>
            <a:ext cx="6006244" cy="44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11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81" y="26064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активного рулевого управления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работевзаимодействует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системами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гидроусилителем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Servotronic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динамической стабилизации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DSC.</a:t>
            </a:r>
          </a:p>
        </p:txBody>
      </p:sp>
    </p:spTree>
    <p:extLst>
      <p:ext uri="{BB962C8B-B14F-4D97-AF65-F5344CB8AC3E}">
        <p14:creationId xmlns:p14="http://schemas.microsoft.com/office/powerpoint/2010/main" xmlns="" val="405917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 способ поворота за счет поворота управляемой оси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588" y="1268760"/>
            <a:ext cx="4572000" cy="321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седельного </a:t>
            </a: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endParaRPr lang="en-US" alt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центральной осью поворота) было позаимствовано у </a:t>
            </a: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гужевого</a:t>
            </a:r>
            <a:endParaRPr lang="en-US" alt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колеса соединены жесткой осью, точка</a:t>
            </a:r>
            <a:r>
              <a:rPr lang="en-GB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 которой находится в центре. </a:t>
            </a:r>
            <a:endParaRPr lang="en-US" alt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3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  <a:r>
              <a:rPr lang="en-GB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поворачивается относительно этой точки и изменяет</a:t>
            </a:r>
            <a:r>
              <a:rPr lang="en-GB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опорную площадь автомобиля.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392489" cy="44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Ось поворота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Измененная опорная площадь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поворота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Опорная площадь автомобиля перед поворотом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111198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40768"/>
            <a:ext cx="5688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 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система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рулевого управления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рулевого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 рулевого механизма</a:t>
            </a:r>
          </a:p>
          <a:p>
            <a:pPr marL="342900" indent="-342900"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Реечный рулевой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</a:p>
          <a:p>
            <a:pPr marL="342900" indent="-342900"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рулевой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Гидроусилитель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342900" indent="-342900">
              <a:buAutoNum type="arabicPeriod" startAt="4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Электроусилитель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342900" indent="-342900">
              <a:buFontTx/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 способ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</a:t>
            </a:r>
          </a:p>
          <a:p>
            <a:pPr marL="342900" indent="-342900">
              <a:buFontTx/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систем рулевого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pPr marL="342900" indent="-342900">
              <a:buFontTx/>
              <a:buAutoNum type="arabicPeriod" startAt="4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58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систем рулевого управления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9482" y="1268760"/>
            <a:ext cx="2232248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Электроуправление поворотом колес автомобиля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player.myshared.ru/31/1313553/slides/slide_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29" t="11462" r="2956" b="54546"/>
          <a:stretch/>
        </p:blipFill>
        <p:spPr bwMode="auto">
          <a:xfrm>
            <a:off x="3923928" y="1268760"/>
            <a:ext cx="4392488" cy="2160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player.myshared.ru/31/1313553/slides/slide_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71" t="47233" r="58663" b="2569"/>
          <a:stretch/>
        </p:blipFill>
        <p:spPr bwMode="auto">
          <a:xfrm>
            <a:off x="899592" y="3645024"/>
            <a:ext cx="252028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player.myshared.ru/31/1313553/slides/slide_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97" t="48617" r="12881" b="10078"/>
          <a:stretch/>
        </p:blipFill>
        <p:spPr bwMode="auto">
          <a:xfrm>
            <a:off x="5436096" y="3842826"/>
            <a:ext cx="2552566" cy="2322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344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ознакомить обучающихся с назначением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рулевого управления,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возможными способами поворотов, рассмотреть кинематический способ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 за счет поворота управляемой оси,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управляемых колес, параллельных и наклонных рулевых рычагах.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3509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 управления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транспортных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рулевого колеса.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механизмов, преобразующих положение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 поворота)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руля в пропорциональное изменение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колес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аналогичных управляющих направлением движения элементов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направляющей лыжи,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3" name="Рисунок 2" descr="http://player.myshared.ru/31/1313553/slides/slide_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4" t="38142" r="24587" b="2372"/>
          <a:stretch/>
        </p:blipFill>
        <p:spPr bwMode="auto">
          <a:xfrm>
            <a:off x="179512" y="2204864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2636912"/>
            <a:ext cx="3456384" cy="3888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 современных автомобилей с поворотными колесами включает в себя следующие элементы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колесо с рулевым валом (рулевой колонкой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рулевой привод.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950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 служит для обеспечения движения автомобиля в заданном водителем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и наряду с тормозной системой является важнейшей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управления автомобилем. На большинстве легковых автомобилей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направления движения осуществляется за счет поворота передних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 (кинематический способ поворота).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направление движения можно и за счет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подтормаживания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колес.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Силовой способ поворота положен в основу работы системы курсовой устойчивости.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состоит из: рулевого механизма, рулевого привода.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служит для увеличения и передачи на рулевой привод усилия, прилагаемого водителем к рулевому колесу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отечественных легковых автомобилях распространение получили рулевые механизмы червячного и реечного типа.</a:t>
            </a:r>
          </a:p>
        </p:txBody>
      </p:sp>
    </p:spTree>
    <p:extLst>
      <p:ext uri="{BB962C8B-B14F-4D97-AF65-F5344CB8AC3E}">
        <p14:creationId xmlns:p14="http://schemas.microsoft.com/office/powerpoint/2010/main" xmlns="" val="190717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рулевого управления: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обеспечивать изменение направления движения транспортного средства</a:t>
            </a:r>
          </a:p>
          <a:p>
            <a:pPr fontAlgn="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поворота: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кинематический: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1.1) поворот управляемой оси;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1.2) поворот управляемых колес;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1.3) поворот сочлененных звеньев.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силовой: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2.1) бортовой поворот.</a:t>
            </a:r>
          </a:p>
        </p:txBody>
      </p:sp>
    </p:spTree>
    <p:extLst>
      <p:ext uri="{BB962C8B-B14F-4D97-AF65-F5344CB8AC3E}">
        <p14:creationId xmlns:p14="http://schemas.microsoft.com/office/powerpoint/2010/main" xmlns="" val="369390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753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Передаточное число рулевого управления</a:t>
            </a:r>
          </a:p>
        </p:txBody>
      </p:sp>
      <p:pic>
        <p:nvPicPr>
          <p:cNvPr id="3" name="Рисунок 2" descr="http://player.myshared.ru/31/1313553/slides/slide_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9" t="47825" r="49330" b="2174"/>
          <a:stretch/>
        </p:blipFill>
        <p:spPr bwMode="auto">
          <a:xfrm>
            <a:off x="5220834" y="1196752"/>
            <a:ext cx="3742894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201572" y="980728"/>
                <a:ext cx="5019261" cy="274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Передаточное число рулевого управления – это отношение угла поворота рулевого колеса к усредненному углу поворота управляемых колес.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Передаточное </a:t>
                </a:r>
                <a:r>
                  <a:rPr lang="ru-RU" dirty="0"/>
                  <a:t>число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>
                            <a:latin typeface="Cambria Math"/>
                          </a:rPr>
                          <m:t>Угол поворота рулевого колеса </m:t>
                        </m:r>
                      </m:num>
                      <m:den>
                        <m:r>
                          <a:rPr lang="ru-RU">
                            <a:latin typeface="Cambria Math"/>
                          </a:rPr>
                          <m:t>Угол поворота колес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/>
                  <a:t>Передаточное число рулевого управления может быть постоянным («линейная характеристика») и переменным («нелинейная характеристика</a:t>
                </a:r>
                <a:r>
                  <a:rPr lang="ru-RU" dirty="0" smtClean="0"/>
                  <a:t>»).</a:t>
                </a:r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2" y="980728"/>
                <a:ext cx="5019261" cy="2741200"/>
              </a:xfrm>
              <a:prstGeom prst="rect">
                <a:avLst/>
              </a:prstGeom>
              <a:blipFill rotWithShape="1">
                <a:blip r:embed="rId3"/>
                <a:stretch>
                  <a:fillRect l="-972" t="-1111" r="-2066" b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92080" y="4581128"/>
            <a:ext cx="348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Угол поворота рулевого колеса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Усредненный угол поворота колес</a:t>
            </a:r>
          </a:p>
        </p:txBody>
      </p:sp>
    </p:spTree>
    <p:extLst>
      <p:ext uri="{BB962C8B-B14F-4D97-AF65-F5344CB8AC3E}">
        <p14:creationId xmlns:p14="http://schemas.microsoft.com/office/powerpoint/2010/main" xmlns="" val="12915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управление современного автомобиля имеет следующее устройство: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рулевое колесо с рулевой колонкой;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механизм;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рулевой привод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Рулевой механизм служит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увеличения и передачи на рулевой привод усилия, прилагаемого водителем к рулевому колесу.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autoleek.ru/wp-content/uploads/2017/04/rulevoi-u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4919"/>
            <a:ext cx="6827912" cy="4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4522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288</TotalTime>
  <Words>710</Words>
  <Application>Microsoft Office PowerPoint</Application>
  <PresentationFormat>Экран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дом</cp:lastModifiedBy>
  <cp:revision>23</cp:revision>
  <dcterms:created xsi:type="dcterms:W3CDTF">2020-03-22T14:31:38Z</dcterms:created>
  <dcterms:modified xsi:type="dcterms:W3CDTF">2020-06-22T00:50:52Z</dcterms:modified>
</cp:coreProperties>
</file>