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5" r:id="rId2"/>
    <p:sldId id="267" r:id="rId3"/>
    <p:sldId id="268" r:id="rId4"/>
    <p:sldId id="269" r:id="rId5"/>
    <p:sldId id="271" r:id="rId6"/>
    <p:sldId id="272" r:id="rId7"/>
    <p:sldId id="274" r:id="rId8"/>
    <p:sldId id="273" r:id="rId9"/>
    <p:sldId id="275" r:id="rId10"/>
    <p:sldId id="277" r:id="rId11"/>
    <p:sldId id="278" r:id="rId12"/>
    <p:sldId id="279" r:id="rId13"/>
    <p:sldId id="280" r:id="rId14"/>
    <p:sldId id="281" r:id="rId15"/>
    <p:sldId id="282" r:id="rId16"/>
    <p:sldId id="284" r:id="rId17"/>
    <p:sldId id="2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4033-A6F3-454A-8D96-78740461468C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AAD35-A8C2-4147-B87F-8B9DC5268D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0195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148E-0969-49C9-9625-52F8B5DC087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id407022472" TargetMode="External"/><Relationship Id="rId2" Type="http://schemas.openxmlformats.org/officeDocument/2006/relationships/hyperlink" Target="mailto:olgadumnova80@mail.r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Системы уравнений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214422"/>
            <a:ext cx="90011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Решаем квадратное уравнение и находим корни: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Со второй системой проведя те же самые действия, получим следующие корни: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4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Нам осталось провести проверку решений, так как мы возводили в квадрат обе части, в одном из действий, а это не самое надежное действие. Пара решений (-4;0) и (-40/9;-32/9) – подходят, в этом ребята может убедиться сами, проведя проверку. 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А вот решение (0;0) не подходит, подставляю эти значения во второе уравнение системы получаем деление на ноль, что делать нельзя, значит решение (0;0) – лишнее.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(-4;0) и (-40/9;-32/9).</a:t>
            </a:r>
          </a:p>
          <a:p>
            <a:pPr algn="just"/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571612"/>
            <a:ext cx="1928826" cy="1271907"/>
          </a:xfrm>
          <a:prstGeom prst="rect">
            <a:avLst/>
          </a:prstGeom>
          <a:noFill/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500438"/>
            <a:ext cx="1948309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214422"/>
            <a:ext cx="90011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Пример.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Составить уравнение параболы  		     – проходящей через точки: А(1;-2);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(-1;8);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(2;-1).</a:t>
            </a:r>
          </a:p>
          <a:p>
            <a:pPr algn="just"/>
            <a:r>
              <a:rPr lang="en-US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Решение.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Для трех точек, координаты х и у, через которые проходит парабола, мы знаем, но мы не знаем коэффициенты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 но с другой стороны у нас три точки, а значит мы можем составить три уравнения с тремя не известными, то есть систему из трех уравнений: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Выразим из первого уравнения с:</a:t>
            </a:r>
          </a:p>
          <a:p>
            <a:pPr algn="ctr"/>
            <a:endParaRPr lang="ru-RU" sz="80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smtClean="0">
                <a:latin typeface="Arial" pitchFamily="34" charset="0"/>
                <a:cs typeface="Arial" pitchFamily="34" charset="0"/>
              </a:rPr>
              <a:t>c=-2-a-b</a:t>
            </a:r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8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Подставим это выражение во второе уравнение:</a:t>
            </a:r>
          </a:p>
          <a:p>
            <a:pPr algn="ctr"/>
            <a:endParaRPr lang="ru-RU" sz="80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-2-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=8</a:t>
            </a:r>
          </a:p>
          <a:p>
            <a:pPr algn="just"/>
            <a:endParaRPr lang="ru-RU" sz="8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Отсюда легко найти значение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=-5	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1285860"/>
            <a:ext cx="1600211" cy="285752"/>
          </a:xfrm>
          <a:prstGeom prst="rect">
            <a:avLst/>
          </a:prstGeom>
          <a:noFill/>
        </p:spPr>
      </p:pic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3143248"/>
            <a:ext cx="2068300" cy="857256"/>
          </a:xfrm>
          <a:prstGeom prst="rect">
            <a:avLst/>
          </a:prstGeom>
          <a:noFill/>
        </p:spPr>
      </p:pic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214422"/>
            <a:ext cx="900115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Фактически, выполнив равносильные преобразования, мы получили простую систему: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И так, уравнение параболы проходящей через заданные точки выглядит следующим образом: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000240"/>
            <a:ext cx="2068300" cy="857256"/>
          </a:xfrm>
          <a:prstGeom prst="rect">
            <a:avLst/>
          </a:prstGeom>
          <a:noFill/>
        </p:spPr>
      </p:pic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000372"/>
            <a:ext cx="2530946" cy="857256"/>
          </a:xfrm>
          <a:prstGeom prst="rect">
            <a:avLst/>
          </a:prstGeom>
          <a:noFill/>
        </p:spPr>
      </p:pic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929066"/>
            <a:ext cx="857224" cy="818259"/>
          </a:xfrm>
          <a:prstGeom prst="rect">
            <a:avLst/>
          </a:prstGeom>
          <a:noFill/>
        </p:spPr>
      </p:pic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088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5643578"/>
            <a:ext cx="2820372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214422"/>
            <a:ext cx="90011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Пример.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Сумма цифр задуманного трехзначного числа равна 9, а сумма квадратов его цифр равна 29. Если к задуманному числу прибавить 198, то получится число, записанное теми же цифрами, но в обратном порядке. Найдите задуманное число.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Решение.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smtClean="0">
                <a:latin typeface="Arial" pitchFamily="34" charset="0"/>
                <a:cs typeface="Arial" pitchFamily="34" charset="0"/>
              </a:rPr>
              <a:t>Составление математической модели.</a:t>
            </a:r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Пусть х – цифра стоящая на первом месте в заданном числе,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вторая цифра,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z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третья цифра в требуемом числе.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Тогда, 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Нам задано трехзначное число, тогда 100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число сотен, 10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число десятков,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z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- число единиц. 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100х+10у+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z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как раз и получится наше число. 100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z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+10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число записанное наоборот. Учитывая условия задачи составим систему уравнений:</a:t>
            </a:r>
          </a:p>
          <a:p>
            <a:pPr algn="just"/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357562"/>
            <a:ext cx="3943378" cy="357190"/>
          </a:xfrm>
          <a:prstGeom prst="rect">
            <a:avLst/>
          </a:prstGeom>
          <a:noFill/>
        </p:spPr>
      </p:pic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5143512"/>
            <a:ext cx="4886359" cy="1071570"/>
          </a:xfrm>
          <a:prstGeom prst="rect">
            <a:avLst/>
          </a:prstGeom>
          <a:noFill/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214422"/>
            <a:ext cx="90011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smtClean="0"/>
              <a:t>	</a:t>
            </a:r>
            <a:r>
              <a:rPr lang="ru-RU" sz="2000" i="1" smtClean="0">
                <a:latin typeface="Arial" pitchFamily="34" charset="0"/>
                <a:cs typeface="Arial" pitchFamily="34" charset="0"/>
              </a:rPr>
              <a:t>Работа с составленной моделью.</a:t>
            </a:r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Внимательно посмотрим на третье уравнение нашей системы: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8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/>
              <a:t>	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уравнение легко преобразуется к виду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1928802"/>
            <a:ext cx="5675035" cy="428628"/>
          </a:xfrm>
          <a:prstGeom prst="rect">
            <a:avLst/>
          </a:prstGeom>
          <a:noFill/>
        </p:spPr>
      </p:pic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285992"/>
            <a:ext cx="3246143" cy="285752"/>
          </a:xfrm>
          <a:prstGeom prst="rect">
            <a:avLst/>
          </a:prstGeom>
          <a:noFill/>
        </p:spPr>
      </p:pic>
      <p:pic>
        <p:nvPicPr>
          <p:cNvPr id="53260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643182"/>
            <a:ext cx="2013253" cy="857256"/>
          </a:xfrm>
          <a:prstGeom prst="rect">
            <a:avLst/>
          </a:prstGeom>
          <a:noFill/>
        </p:spPr>
      </p:pic>
      <p:pic>
        <p:nvPicPr>
          <p:cNvPr id="53259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714620"/>
            <a:ext cx="3429024" cy="857256"/>
          </a:xfrm>
          <a:prstGeom prst="rect">
            <a:avLst/>
          </a:prstGeom>
          <a:noFill/>
        </p:spPr>
      </p:pic>
      <p:pic>
        <p:nvPicPr>
          <p:cNvPr id="5325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786190"/>
            <a:ext cx="3429024" cy="857256"/>
          </a:xfrm>
          <a:prstGeom prst="rect">
            <a:avLst/>
          </a:prstGeom>
          <a:noFill/>
        </p:spPr>
      </p:pic>
      <p:pic>
        <p:nvPicPr>
          <p:cNvPr id="53257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3786190"/>
            <a:ext cx="1976451" cy="785818"/>
          </a:xfrm>
          <a:prstGeom prst="rect">
            <a:avLst/>
          </a:prstGeom>
          <a:noFill/>
        </p:spPr>
      </p:pic>
      <p:pic>
        <p:nvPicPr>
          <p:cNvPr id="53256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5357826"/>
            <a:ext cx="1883365" cy="857256"/>
          </a:xfrm>
          <a:prstGeom prst="rect">
            <a:avLst/>
          </a:prstGeom>
          <a:noFill/>
        </p:spPr>
      </p:pic>
      <p:pic>
        <p:nvPicPr>
          <p:cNvPr id="53255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5429264"/>
            <a:ext cx="1285884" cy="790406"/>
          </a:xfrm>
          <a:prstGeom prst="rect">
            <a:avLst/>
          </a:prstGeom>
          <a:noFill/>
        </p:spPr>
      </p:pic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0" y="3619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0" y="425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0" y="485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3929058" y="307181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786314" y="414338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786182" y="5715016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0800000" flipV="1">
            <a:off x="3786182" y="3286124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0800000" flipV="1">
            <a:off x="3214678" y="4286256"/>
            <a:ext cx="207170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214422"/>
            <a:ext cx="90011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i="1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i="1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i="1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i="1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i="1" smtClean="0">
                <a:latin typeface="Arial" pitchFamily="34" charset="0"/>
                <a:cs typeface="Arial" pitchFamily="34" charset="0"/>
              </a:rPr>
              <a:t>	Ответ, на вопрос, поставленный в задаче.</a:t>
            </a:r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Нам требуется найти заданное число, х - первая цифра числа,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вторая цифра числа,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z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– третья. Тогда наше число 234.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Ответ: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234.	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1428736"/>
            <a:ext cx="1000132" cy="1105409"/>
          </a:xfrm>
          <a:prstGeom prst="rect">
            <a:avLst/>
          </a:prstGeom>
          <a:noFill/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Домашнее задание: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Изучив материал урока по презентации, написать конспект и решить </a:t>
            </a:r>
            <a:r>
              <a:rPr lang="ru-RU" dirty="0" smtClean="0"/>
              <a:t>задания </a:t>
            </a:r>
            <a:r>
              <a:rPr lang="ru-RU" dirty="0" smtClean="0"/>
              <a:t>для самостоятельного решения.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3786190"/>
            <a:ext cx="75724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Выполненную работу в отсканированном виде отправить преподавателю на электронную почту </a:t>
            </a:r>
            <a:r>
              <a:rPr lang="ru-RU" sz="2400" u="sng" dirty="0" smtClean="0">
                <a:hlinkClick r:id="rId2"/>
              </a:rPr>
              <a:t>olgadumnova80@mail.ru</a:t>
            </a:r>
            <a:r>
              <a:rPr lang="ru-RU" sz="2400" dirty="0" smtClean="0"/>
              <a:t> или сфотографировать работу и отправить «В контакте» </a:t>
            </a:r>
            <a:r>
              <a:rPr lang="ru-RU" sz="2400" u="sng" dirty="0" smtClean="0">
                <a:hlinkClick r:id="rId3"/>
              </a:rPr>
              <a:t>https://vk.com/id407022472</a:t>
            </a:r>
            <a:r>
              <a:rPr lang="ru-RU" sz="2400" dirty="0" smtClean="0"/>
              <a:t> Ольга </a:t>
            </a:r>
            <a:r>
              <a:rPr lang="ru-RU" sz="2400" dirty="0" err="1" smtClean="0"/>
              <a:t>Думнова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ЗАДАНИЯ ДЛЯ САМОСТОЯТЕЛЬНОГО РЕШЕНИЯ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44" y="1214422"/>
            <a:ext cx="90011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 </a:t>
            </a:r>
          </a:p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1.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Решить систему уравнений: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Решить систему уравнений.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	Составить уравнение параболы  			– проходящей через точки: А(-1;6);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(2;9);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(1;2).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4.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Сумма цифр задуманного трехзначного числа равна 10, а сумма квадратов его цифр равна 38. Если к задуманному числу прибавить 198, то получится число, записанное теми же цифрами, но в обратном порядке. Найдите задуманное число.	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500174"/>
            <a:ext cx="1214446" cy="1148203"/>
          </a:xfrm>
          <a:prstGeom prst="rect">
            <a:avLst/>
          </a:prstGeom>
          <a:noFill/>
        </p:spPr>
      </p:pic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2786058"/>
            <a:ext cx="2845096" cy="1143008"/>
          </a:xfrm>
          <a:prstGeom prst="rect">
            <a:avLst/>
          </a:prstGeom>
          <a:noFill/>
        </p:spPr>
      </p:pic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4000504"/>
            <a:ext cx="2000264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357298"/>
            <a:ext cx="90011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Темой сегодняшнего занятия будут системы уравнений, мы с вами, в курсах алгебры научились решать многие системы уравнений с двумя переменными. Мы знаем методы решений систем уравнений: метод подстановки, метод сложения, метод введения новых переменных  и графический метод.  Нам осталось ввести некоторые обобщения и уточнения.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Определение.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Если поставлена задача, найти такую пару чисел (х;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), что эти числа удовлетворяют каждому уравнению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p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)=0 и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u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)=0, то эти уравнения образуют систему уравнений: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Пара чисел 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 удовлетворяющая каждому уравнению системы, называется решением системы уравнений. Решить систему уравнений – найти все пары чисел 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 удовлетворяющие данной системе. 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214818"/>
            <a:ext cx="1604378" cy="785818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85720" y="1357298"/>
            <a:ext cx="592935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 При решении систем уравнений, мы практически в полной мере руководствуемся теми же принципами, что и при решении обычных уравнений. 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Постепенно переходим к более простым уравнениям, выполняя равносильные преобразования. 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К уравнениям следствиям мы так же можем переходить, но стоит не забывать, что в этом случае мы должны проверить все полученные корни.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Определение.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Две системы уравнений называются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равносильными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 если они имеют одни и те же решения или если решений нет у каждой из систем.	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 descr="ма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2000240"/>
            <a:ext cx="1774037" cy="3548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285860"/>
            <a:ext cx="90011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Равносильными являются методы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1.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Метод подстановки.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2.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Метод сложения.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3.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Метод введения новой переменой.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Используя эти методы, мы заменяем исходную систему уравнений равносильной системой, но как правилу получившуюся систему решить гораздо проще.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b="1" smtClean="0">
                <a:latin typeface="Arial" pitchFamily="34" charset="0"/>
                <a:cs typeface="Arial" pitchFamily="34" charset="0"/>
              </a:rPr>
              <a:t>	Методы, приводящие к уравнениям следствиям:</a:t>
            </a:r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smtClean="0">
                <a:latin typeface="Arial" pitchFamily="34" charset="0"/>
                <a:cs typeface="Arial" pitchFamily="34" charset="0"/>
              </a:rPr>
              <a:t>	1.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Возведение в квадрат обеих частей уравнения.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2.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Умножение уравнений системы.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3.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Преобразования, расширяющие область допустимых значений каждого уравнения.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При использовании данных метод,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проверку корней следует проводить всегда!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571612"/>
            <a:ext cx="90011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mtClean="0"/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Решить систему уравнений:</a:t>
            </a: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Решение.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Для начала, перемножим уравнения системы: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Мы можем заметить, что удобно ввести новую переменную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u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 получили следующее уравнение:</a:t>
            </a: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Решаем его и находим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u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=-24 или ху=-24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000240"/>
            <a:ext cx="1360070" cy="1285884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857628"/>
            <a:ext cx="3446169" cy="428628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5072074"/>
            <a:ext cx="2328879" cy="357190"/>
          </a:xfrm>
          <a:prstGeom prst="rect">
            <a:avLst/>
          </a:prstGeom>
          <a:noFill/>
        </p:spPr>
      </p:pic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571612"/>
            <a:ext cx="90011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 Получив более простую зависимость, так же перейдем к более простой системе: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 Воспользуемся методом подстановки, из второго уравнения выразим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через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2000240"/>
            <a:ext cx="1440190" cy="1000132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714752"/>
            <a:ext cx="1643074" cy="1448893"/>
          </a:xfrm>
          <a:prstGeom prst="rect">
            <a:avLst/>
          </a:prstGeom>
          <a:noFill/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3714752"/>
            <a:ext cx="3222310" cy="1428760"/>
          </a:xfrm>
          <a:prstGeom prst="rect">
            <a:avLst/>
          </a:prstGeom>
          <a:noFill/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5214950"/>
            <a:ext cx="1674568" cy="1428760"/>
          </a:xfrm>
          <a:prstGeom prst="rect">
            <a:avLst/>
          </a:prstGeom>
          <a:noFill/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5286388"/>
            <a:ext cx="1661200" cy="1357322"/>
          </a:xfrm>
          <a:prstGeom prst="rect">
            <a:avLst/>
          </a:prstGeom>
          <a:noFill/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5286388"/>
            <a:ext cx="1696653" cy="1357322"/>
          </a:xfrm>
          <a:prstGeom prst="rect">
            <a:avLst/>
          </a:prstGeom>
          <a:noFill/>
        </p:spPr>
      </p:pic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0" y="3800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0" y="452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3071802" y="442913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857488" y="592933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429256" y="592933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2786050" y="4643446"/>
            <a:ext cx="114300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142984"/>
            <a:ext cx="900115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Решить систему уравнений.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/>
              <a:t>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Решение.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Рассмотрим второе уравнение системы, и введем новую переменную 	          , тогда наше уравнение примет вид: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8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Решив это уравнение, находим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=3 и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=1, введя обратную замену, исходную систему можно свести к совокупности двух систем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1500174"/>
            <a:ext cx="2333641" cy="1143008"/>
          </a:xfrm>
          <a:prstGeom prst="rect">
            <a:avLst/>
          </a:prstGeom>
          <a:noFill/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000372"/>
            <a:ext cx="857250" cy="657225"/>
          </a:xfrm>
          <a:prstGeom prst="rect">
            <a:avLst/>
          </a:prstGeom>
          <a:noFill/>
        </p:spPr>
      </p:pic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3357562"/>
            <a:ext cx="1309697" cy="785818"/>
          </a:xfrm>
          <a:prstGeom prst="rect">
            <a:avLst/>
          </a:prstGeom>
          <a:noFill/>
        </p:spPr>
      </p:pic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41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643446"/>
            <a:ext cx="2286016" cy="2138896"/>
          </a:xfrm>
          <a:prstGeom prst="rect">
            <a:avLst/>
          </a:prstGeom>
          <a:noFill/>
        </p:spPr>
      </p:pic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571612"/>
            <a:ext cx="90011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 Получили две пары чисел: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Мы использовали метод умножения, поэтому нам придется проверить полученные корни.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Обе пары чисел удовлетворяют системе.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1500174"/>
            <a:ext cx="3502342" cy="642942"/>
          </a:xfrm>
          <a:prstGeom prst="rect">
            <a:avLst/>
          </a:prstGeom>
          <a:noFill/>
        </p:spPr>
      </p:pic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928934"/>
            <a:ext cx="6141763" cy="2214578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1885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285860"/>
            <a:ext cx="90011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Решим каждую систему отдельно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 Возведем второе уравнение в квадрат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 Так же из второго уравнения выразим х через у: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 Воспользуемся методом подстановки</a:t>
            </a:r>
          </a:p>
          <a:p>
            <a:pPr algn="just"/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643050"/>
            <a:ext cx="2052903" cy="1000132"/>
          </a:xfrm>
          <a:prstGeom prst="rect">
            <a:avLst/>
          </a:prstGeom>
          <a:noFill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928934"/>
            <a:ext cx="2217436" cy="857256"/>
          </a:xfrm>
          <a:prstGeom prst="rect">
            <a:avLst/>
          </a:prstGeom>
          <a:noFill/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143380"/>
            <a:ext cx="2217436" cy="857256"/>
          </a:xfrm>
          <a:prstGeom prst="rect">
            <a:avLst/>
          </a:prstGeom>
          <a:noFill/>
        </p:spPr>
      </p:pic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1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1" y="5429264"/>
            <a:ext cx="2637711" cy="1071570"/>
          </a:xfrm>
          <a:prstGeom prst="rect">
            <a:avLst/>
          </a:prstGeom>
          <a:noFill/>
        </p:spPr>
      </p:pic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80</Words>
  <Application>Microsoft Office PowerPoint</Application>
  <PresentationFormat>Экран (4:3)</PresentationFormat>
  <Paragraphs>183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Системы уравнений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Домашнее задание:</vt:lpstr>
      <vt:lpstr>ЗАДАНИЯ ДЛЯ САМОСТОЯТЕЛЬНОГО РЕШЕНИЯ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математика</dc:title>
  <dc:creator>апачай</dc:creator>
  <cp:lastModifiedBy>SERGEY</cp:lastModifiedBy>
  <cp:revision>150</cp:revision>
  <dcterms:created xsi:type="dcterms:W3CDTF">2014-11-11T08:01:01Z</dcterms:created>
  <dcterms:modified xsi:type="dcterms:W3CDTF">2021-06-10T14:47:11Z</dcterms:modified>
</cp:coreProperties>
</file>