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59" r:id="rId3"/>
    <p:sldId id="260" r:id="rId4"/>
    <p:sldId id="261" r:id="rId5"/>
    <p:sldId id="262" r:id="rId6"/>
    <p:sldId id="286" r:id="rId7"/>
    <p:sldId id="288" r:id="rId8"/>
    <p:sldId id="274" r:id="rId9"/>
    <p:sldId id="275" r:id="rId10"/>
    <p:sldId id="276" r:id="rId11"/>
    <p:sldId id="277" r:id="rId12"/>
    <p:sldId id="278" r:id="rId13"/>
    <p:sldId id="279" r:id="rId14"/>
    <p:sldId id="28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929066"/>
            <a:ext cx="6072230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неравенств </a:t>
            </a:r>
            <a:b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одной переменной</a:t>
            </a:r>
            <a:b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00298" y="1000108"/>
            <a:ext cx="6286544" cy="51720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систему неравенств: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	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643050"/>
            <a:ext cx="1514475" cy="6477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643050"/>
            <a:ext cx="2000250" cy="6477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643050"/>
            <a:ext cx="847725" cy="647700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500430" y="2857496"/>
            <a:ext cx="214314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71810"/>
            <a:ext cx="152400" cy="381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86380" y="285749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71810"/>
            <a:ext cx="142876" cy="38100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429256" y="2928934"/>
            <a:ext cx="2786082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760815" cy="428628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4124111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16" grpId="0" animBg="1"/>
      <p:bldP spid="19" grpId="0" animBg="1"/>
      <p:bldP spid="20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214414" y="785794"/>
            <a:ext cx="6786562" cy="52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неравенств с одной переменной образуют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совокупность неравенств,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если ставится задача найти все такие значения переменной, каждое из которых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хотя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бы одного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заданных неравенств.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Каждое такое значение переменной называют частным решением совокупности неравенств.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Множество всех частных решений совокупности неравенств представляет собой решение совокупности неравенств.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714480" y="500042"/>
            <a:ext cx="5357849" cy="574357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совокупности неравенств представляет собой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объединение решений неравенств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образующих совокупность.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Неравенства, образующие совокупность, объединяются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квадратной скобкой.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86050" y="928670"/>
            <a:ext cx="5141798" cy="52435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совокупность неравенств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571612"/>
            <a:ext cx="2171700" cy="7810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500174"/>
            <a:ext cx="1638300" cy="7810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500174"/>
            <a:ext cx="914400" cy="78105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500430" y="2786058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00372"/>
            <a:ext cx="152400" cy="381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857884" y="2786058"/>
            <a:ext cx="214314" cy="214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071810"/>
            <a:ext cx="142876" cy="381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929322" y="2928934"/>
            <a:ext cx="2286016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857628"/>
            <a:ext cx="3756310" cy="500066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000636"/>
            <a:ext cx="8096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Написать </a:t>
            </a:r>
            <a:r>
              <a:rPr lang="ru-RU" b="1" smtClean="0"/>
              <a:t>краткий конспект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Решить систему неравенств: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Решить совокупность неравенств: </a:t>
            </a:r>
            <a:endParaRPr lang="ru-RU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14620"/>
            <a:ext cx="3143272" cy="785818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643182"/>
            <a:ext cx="2928958" cy="790047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000100" y="4500570"/>
            <a:ext cx="7858148" cy="1285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неравенства являются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равносильными на множестве 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множества решений этих неравенств совпадают.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1000100" y="1500175"/>
            <a:ext cx="6858048" cy="292895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1. 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 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g₁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f₂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)&lt;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g₂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называются равносильными на множестве Х, </a:t>
            </a:r>
            <a:r>
              <a:rPr lang="ru-RU" sz="7400" u="sng" dirty="0" smtClean="0">
                <a:latin typeface="Times New Roman" pitchFamily="18" charset="0"/>
                <a:cs typeface="Times New Roman" pitchFamily="18" charset="0"/>
              </a:rPr>
              <a:t>если выполнены два условия: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а) каждое решение первого неравенства, принадлежащее множеству Х, является решением второго, и наоборот, каждое решение второго неравенства, принадлежащее множеству Х, является решением первого;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б) или оба неравенства не имеют решений.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0042"/>
            <a:ext cx="6929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Вспомним, что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решением неравенства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f(x)&gt;g(x)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называют всякое значение переменной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которое обращает заданное неравенство с переменной в верное числовое неравенство.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358114" cy="135732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Поэтому вместо того чтобы решать 	данное неравенство, можно решать 	любое другое, равносильное данному.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3643314"/>
            <a:ext cx="5929386" cy="1000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500166" y="1500174"/>
            <a:ext cx="6257940" cy="2643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Замену одного неравенства другим, равносильным данному на Х, называют равносильным переходом на Х.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Равносильный переход обозначат двойной стрелкой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 	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²&lt;1         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|х|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&lt;1.      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3214678" y="2928934"/>
          <a:ext cx="790575" cy="385762"/>
        </p:xfrm>
        <a:graphic>
          <a:graphicData uri="http://schemas.openxmlformats.org/presentationml/2006/ole">
            <p:oleObj spid="_x0000_s16386" name="Формула" r:id="rId3" imgW="266400" imgH="1522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5072066" y="3357562"/>
          <a:ext cx="346075" cy="285750"/>
        </p:xfrm>
        <a:graphic>
          <a:graphicData uri="http://schemas.openxmlformats.org/presentationml/2006/ole">
            <p:oleObj spid="_x0000_s16391" name="Формула" r:id="rId4" imgW="215640" imgH="152280" progId="Equation.3">
              <p:embed/>
            </p:oleObj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4714884"/>
            <a:ext cx="3368943" cy="357189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714884"/>
            <a:ext cx="5060472" cy="342677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56853"/>
            <a:ext cx="4857784" cy="320377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357826"/>
            <a:ext cx="5214974" cy="304680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643578"/>
            <a:ext cx="4429156" cy="31428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3714752"/>
            <a:ext cx="8709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2.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решение неравенства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f(x)&gt;g(x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содержится в решении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еравенства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p(x)&gt;h(x)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неравенство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p(x)&gt;h(x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следствием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f(x)&gt;g(x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6000768"/>
            <a:ext cx="7861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второго неравенства является частью решения первого неравенства,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потому первое неравенство – следствие второго.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4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571480"/>
            <a:ext cx="7000924" cy="53578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решении уравнений мы не очень опасались того, что в результате некоторых преобразований можем получить уравнение – следствие, поскольку посторонние корни мы всегда могли отсеять с помощью проверки. В неравенствах, где решение чаще всего представляет собой бесконечное множество чисел, доводить дело до проверки нецелесообразно. Поэтому в неравенствах стараются выполнять только равносильные преобразования.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неравенств основано на шести теоремах о равносильности, в определенном смысле, аналогичных соответствующим теоремам о равносильности уравнений.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1" y="285750"/>
            <a:ext cx="8786842" cy="8572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Шесть </a:t>
            </a:r>
            <a:r>
              <a:rPr lang="ru-RU" b="1" dirty="0" smtClean="0">
                <a:solidFill>
                  <a:srgbClr val="C00000"/>
                </a:solidFill>
              </a:rPr>
              <a:t>теорем о  равносильности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357438" y="1714500"/>
            <a:ext cx="678656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4947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571744"/>
            <a:ext cx="85725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000504"/>
            <a:ext cx="84296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5"/>
          <p:cNvSpPr txBox="1">
            <a:spLocks/>
          </p:cNvSpPr>
          <p:nvPr/>
        </p:nvSpPr>
        <p:spPr>
          <a:xfrm>
            <a:off x="1" y="285750"/>
            <a:ext cx="8786842" cy="8572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 о  равносильности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296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 txBox="1">
            <a:spLocks/>
          </p:cNvSpPr>
          <p:nvPr/>
        </p:nvSpPr>
        <p:spPr>
          <a:xfrm>
            <a:off x="1" y="285750"/>
            <a:ext cx="8786842" cy="8572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 о  равносильности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81894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84947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58175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и совокупности неравенств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142976" y="928670"/>
            <a:ext cx="6929454" cy="52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3.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неравенств с одной переменной образуют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неравенств,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ставится задача найти все такие значения переменной, каждое из которых является частным решением заданных неравенств.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Частное решение системы неравенств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значение переменной, при котором каждое из неравенств системы обращается в верное числовое неравенство.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Множество всех частных решений системы неравенств представляют собой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общее решение системы неравенств.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285852" y="571480"/>
            <a:ext cx="5572164" cy="55292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систему неравенств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значит найти все её частные решения.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Решение системы неравенств представляет собой пересечение решений неравенств, образующих систему.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Неравенства, образующие систему, объединяются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фигурной скобкой.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118</Words>
  <PresentationFormat>Экран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Эркер</vt:lpstr>
      <vt:lpstr>Формула</vt:lpstr>
      <vt:lpstr> Решение неравенств  с одной переменной </vt:lpstr>
      <vt:lpstr>Слайд 2</vt:lpstr>
      <vt:lpstr> Поэтому вместо того чтобы решать  данное неравенство, можно решать  любое другое, равносильное данному.</vt:lpstr>
      <vt:lpstr>Слайд 4</vt:lpstr>
      <vt:lpstr>Слайд 5</vt:lpstr>
      <vt:lpstr>Слайд 6</vt:lpstr>
      <vt:lpstr>Слайд 7</vt:lpstr>
      <vt:lpstr>Системы и совокупности неравенств</vt:lpstr>
      <vt:lpstr>Слайд 9</vt:lpstr>
      <vt:lpstr>Например:</vt:lpstr>
      <vt:lpstr>Слайд 11</vt:lpstr>
      <vt:lpstr>Слайд 12</vt:lpstr>
      <vt:lpstr>Например</vt:lpstr>
      <vt:lpstr>Домашнее задание: Написать краткий конспект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неравенства</dc:title>
  <cp:lastModifiedBy>SERGEY</cp:lastModifiedBy>
  <cp:revision>148</cp:revision>
  <dcterms:modified xsi:type="dcterms:W3CDTF">2020-06-07T16:51:47Z</dcterms:modified>
</cp:coreProperties>
</file>