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2" r:id="rId12"/>
    <p:sldId id="270" r:id="rId13"/>
    <p:sldId id="271" r:id="rId14"/>
    <p:sldId id="273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B35"/>
    <a:srgbClr val="E9A137"/>
    <a:srgbClr val="F6CF2A"/>
    <a:srgbClr val="76C5F6"/>
    <a:srgbClr val="719AF7"/>
    <a:srgbClr val="0D51E9"/>
    <a:srgbClr val="2DCBD3"/>
    <a:srgbClr val="FF7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23" autoAdjust="0"/>
  </p:normalViewPr>
  <p:slideViewPr>
    <p:cSldViewPr>
      <p:cViewPr>
        <p:scale>
          <a:sx n="60" d="100"/>
          <a:sy n="60" d="100"/>
        </p:scale>
        <p:origin x="-70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F0452-705B-42A1-A5CD-20F0DCFC32C5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</dgm:pt>
    <dgm:pt modelId="{175D42AD-42DA-496A-9828-E9BEFEB14EE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B7EB35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</a:rPr>
            <a:t>Сей добро, посыпай добром, жни добро, оделяй добром</a:t>
          </a:r>
        </a:p>
      </dgm:t>
    </dgm:pt>
    <dgm:pt modelId="{D9C9A04B-A8C7-4395-BB85-BC39BECFCDD0}" type="parTrans" cxnId="{57ECA447-04C3-4E13-9FDC-DBEE6741135F}">
      <dgm:prSet/>
      <dgm:spPr/>
      <dgm:t>
        <a:bodyPr/>
        <a:lstStyle/>
        <a:p>
          <a:endParaRPr lang="ru-RU"/>
        </a:p>
      </dgm:t>
    </dgm:pt>
    <dgm:pt modelId="{5E6A9B9E-06F9-420A-B246-01E416B44222}" type="sibTrans" cxnId="{57ECA447-04C3-4E13-9FDC-DBEE6741135F}">
      <dgm:prSet/>
      <dgm:spPr/>
      <dgm:t>
        <a:bodyPr/>
        <a:lstStyle/>
        <a:p>
          <a:endParaRPr lang="ru-RU"/>
        </a:p>
      </dgm:t>
    </dgm:pt>
    <dgm:pt modelId="{700065D1-88A3-4849-ABD9-DB66D9C70E6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B7EB35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smtClean="0">
              <a:ln/>
              <a:effectLst/>
              <a:latin typeface="Times New Roman" pitchFamily="18" charset="0"/>
            </a:rPr>
            <a:t>Проведение мероприятий милосердия</a:t>
          </a:r>
          <a:endParaRPr kumimoji="0" lang="ru-RU" sz="2000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D06D66F2-A018-439D-A993-F0F1CA915550}" type="parTrans" cxnId="{FE6BB17C-8259-4713-B8D7-EC8CA37D5177}">
      <dgm:prSet/>
      <dgm:spPr/>
      <dgm:t>
        <a:bodyPr/>
        <a:lstStyle/>
        <a:p>
          <a:endParaRPr lang="ru-RU"/>
        </a:p>
      </dgm:t>
    </dgm:pt>
    <dgm:pt modelId="{965885BC-1A02-4736-9E91-FC5019C66043}" type="sibTrans" cxnId="{FE6BB17C-8259-4713-B8D7-EC8CA37D5177}">
      <dgm:prSet/>
      <dgm:spPr/>
      <dgm:t>
        <a:bodyPr/>
        <a:lstStyle/>
        <a:p>
          <a:endParaRPr lang="ru-RU"/>
        </a:p>
      </dgm:t>
    </dgm:pt>
    <dgm:pt modelId="{4B58B818-6334-4952-A66F-33851073847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B7EB35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</a:rPr>
            <a:t>Проведение классных часов для студентов</a:t>
          </a:r>
        </a:p>
      </dgm:t>
    </dgm:pt>
    <dgm:pt modelId="{557E1EA4-170D-447D-9FD5-1FC98CDF84F4}" type="parTrans" cxnId="{B08A0B51-F935-42EE-91B0-E9DB68116EFC}">
      <dgm:prSet/>
      <dgm:spPr/>
      <dgm:t>
        <a:bodyPr/>
        <a:lstStyle/>
        <a:p>
          <a:endParaRPr lang="ru-RU"/>
        </a:p>
      </dgm:t>
    </dgm:pt>
    <dgm:pt modelId="{E9D92EE2-29CD-458C-81F8-40C89CC14004}" type="sibTrans" cxnId="{B08A0B51-F935-42EE-91B0-E9DB68116EFC}">
      <dgm:prSet/>
      <dgm:spPr/>
      <dgm:t>
        <a:bodyPr/>
        <a:lstStyle/>
        <a:p>
          <a:endParaRPr lang="ru-RU"/>
        </a:p>
      </dgm:t>
    </dgm:pt>
    <dgm:pt modelId="{D2BD39D9-29E0-46D8-B3D9-31DAAD93C1A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B7EB35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</a:rPr>
            <a:t>Публикации в местной газете «Селенга»</a:t>
          </a:r>
        </a:p>
      </dgm:t>
    </dgm:pt>
    <dgm:pt modelId="{710E90A5-CA82-4541-8AD0-F6F9B933A8FA}" type="parTrans" cxnId="{05E9DA44-E2CA-4929-B23F-72C7785DE3E8}">
      <dgm:prSet/>
      <dgm:spPr/>
      <dgm:t>
        <a:bodyPr/>
        <a:lstStyle/>
        <a:p>
          <a:endParaRPr lang="ru-RU"/>
        </a:p>
      </dgm:t>
    </dgm:pt>
    <dgm:pt modelId="{9385B0B8-703E-4A06-98F5-DA45C996D070}" type="sibTrans" cxnId="{05E9DA44-E2CA-4929-B23F-72C7785DE3E8}">
      <dgm:prSet/>
      <dgm:spPr/>
      <dgm:t>
        <a:bodyPr/>
        <a:lstStyle/>
        <a:p>
          <a:endParaRPr lang="ru-RU"/>
        </a:p>
      </dgm:t>
    </dgm:pt>
    <dgm:pt modelId="{41296B3E-7977-4C3A-A243-14C065DA873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B7EB35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</a:rPr>
            <a:t>Участие в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</a:rPr>
            <a:t>конкурсах</a:t>
          </a:r>
        </a:p>
      </dgm:t>
    </dgm:pt>
    <dgm:pt modelId="{313ED4BD-3581-4677-B078-812F957E8465}" type="parTrans" cxnId="{00EA4C73-495E-4A5B-BFD0-13E6C8498AA7}">
      <dgm:prSet/>
      <dgm:spPr/>
      <dgm:t>
        <a:bodyPr/>
        <a:lstStyle/>
        <a:p>
          <a:endParaRPr lang="ru-RU"/>
        </a:p>
      </dgm:t>
    </dgm:pt>
    <dgm:pt modelId="{68DBC526-8AFC-4427-B716-49B4C72FE044}" type="sibTrans" cxnId="{00EA4C73-495E-4A5B-BFD0-13E6C8498AA7}">
      <dgm:prSet/>
      <dgm:spPr/>
      <dgm:t>
        <a:bodyPr/>
        <a:lstStyle/>
        <a:p>
          <a:endParaRPr lang="ru-RU"/>
        </a:p>
      </dgm:t>
    </dgm:pt>
    <dgm:pt modelId="{DB7FEE85-EC8D-4C3D-8F8C-C3633D5F43F6}" type="pres">
      <dgm:prSet presAssocID="{199F0452-705B-42A1-A5CD-20F0DCFC32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E86E38-E8A3-479D-92F5-3E26AA952F86}" type="pres">
      <dgm:prSet presAssocID="{175D42AD-42DA-496A-9828-E9BEFEB14EEA}" presName="hierRoot1" presStyleCnt="0">
        <dgm:presLayoutVars>
          <dgm:hierBranch/>
        </dgm:presLayoutVars>
      </dgm:prSet>
      <dgm:spPr/>
    </dgm:pt>
    <dgm:pt modelId="{6D1223EF-12E4-4D27-A0DC-1733EF085BFC}" type="pres">
      <dgm:prSet presAssocID="{175D42AD-42DA-496A-9828-E9BEFEB14EEA}" presName="rootComposite1" presStyleCnt="0"/>
      <dgm:spPr/>
    </dgm:pt>
    <dgm:pt modelId="{B50C6D4C-A569-4C24-890E-394168A960CE}" type="pres">
      <dgm:prSet presAssocID="{175D42AD-42DA-496A-9828-E9BEFEB14EEA}" presName="rootText1" presStyleLbl="node0" presStyleIdx="0" presStyleCnt="1" custScaleY="2046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636CA-BA3C-4B83-B18F-0691D958B34A}" type="pres">
      <dgm:prSet presAssocID="{175D42AD-42DA-496A-9828-E9BEFEB14EE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EA41742-7DE5-4A2E-B959-97C8600C3E84}" type="pres">
      <dgm:prSet presAssocID="{175D42AD-42DA-496A-9828-E9BEFEB14EEA}" presName="hierChild2" presStyleCnt="0"/>
      <dgm:spPr/>
    </dgm:pt>
    <dgm:pt modelId="{DFF21B36-2F8D-4324-AEF7-3DD554DB8F2A}" type="pres">
      <dgm:prSet presAssocID="{D06D66F2-A018-439D-A993-F0F1CA915550}" presName="Name35" presStyleLbl="parChTrans1D2" presStyleIdx="0" presStyleCnt="4"/>
      <dgm:spPr/>
      <dgm:t>
        <a:bodyPr/>
        <a:lstStyle/>
        <a:p>
          <a:endParaRPr lang="ru-RU"/>
        </a:p>
      </dgm:t>
    </dgm:pt>
    <dgm:pt modelId="{B0BB49F2-411C-4DC1-9E47-7C55C2CA817F}" type="pres">
      <dgm:prSet presAssocID="{700065D1-88A3-4849-ABD9-DB66D9C70E62}" presName="hierRoot2" presStyleCnt="0">
        <dgm:presLayoutVars>
          <dgm:hierBranch/>
        </dgm:presLayoutVars>
      </dgm:prSet>
      <dgm:spPr/>
    </dgm:pt>
    <dgm:pt modelId="{6F7715B1-5579-4B09-BEA1-251CEA7C98F5}" type="pres">
      <dgm:prSet presAssocID="{700065D1-88A3-4849-ABD9-DB66D9C70E62}" presName="rootComposite" presStyleCnt="0"/>
      <dgm:spPr/>
    </dgm:pt>
    <dgm:pt modelId="{1443555F-9E95-44BF-8DE8-C6EFFFE274C6}" type="pres">
      <dgm:prSet presAssocID="{700065D1-88A3-4849-ABD9-DB66D9C70E62}" presName="rootText" presStyleLbl="node2" presStyleIdx="0" presStyleCnt="4" custScaleY="148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BBB27C-B7BC-4F4D-938B-AEBA15B566C6}" type="pres">
      <dgm:prSet presAssocID="{700065D1-88A3-4849-ABD9-DB66D9C70E62}" presName="rootConnector" presStyleLbl="node2" presStyleIdx="0" presStyleCnt="4"/>
      <dgm:spPr/>
      <dgm:t>
        <a:bodyPr/>
        <a:lstStyle/>
        <a:p>
          <a:endParaRPr lang="ru-RU"/>
        </a:p>
      </dgm:t>
    </dgm:pt>
    <dgm:pt modelId="{B76AEE8D-0F73-40EF-B5C6-8F29E011663B}" type="pres">
      <dgm:prSet presAssocID="{700065D1-88A3-4849-ABD9-DB66D9C70E62}" presName="hierChild4" presStyleCnt="0"/>
      <dgm:spPr/>
    </dgm:pt>
    <dgm:pt modelId="{632CCAD4-DBE1-424E-B842-EE2163F78655}" type="pres">
      <dgm:prSet presAssocID="{700065D1-88A3-4849-ABD9-DB66D9C70E62}" presName="hierChild5" presStyleCnt="0"/>
      <dgm:spPr/>
    </dgm:pt>
    <dgm:pt modelId="{92D678A6-E2E2-4097-8797-4ABB46E7CCA4}" type="pres">
      <dgm:prSet presAssocID="{557E1EA4-170D-447D-9FD5-1FC98CDF84F4}" presName="Name35" presStyleLbl="parChTrans1D2" presStyleIdx="1" presStyleCnt="4"/>
      <dgm:spPr/>
      <dgm:t>
        <a:bodyPr/>
        <a:lstStyle/>
        <a:p>
          <a:endParaRPr lang="ru-RU"/>
        </a:p>
      </dgm:t>
    </dgm:pt>
    <dgm:pt modelId="{C237286B-DC25-45BC-9CC9-A25F1BF1BB7D}" type="pres">
      <dgm:prSet presAssocID="{4B58B818-6334-4952-A66F-33851073847E}" presName="hierRoot2" presStyleCnt="0">
        <dgm:presLayoutVars>
          <dgm:hierBranch/>
        </dgm:presLayoutVars>
      </dgm:prSet>
      <dgm:spPr/>
    </dgm:pt>
    <dgm:pt modelId="{5BAE3428-752D-409C-86BF-66195594A0E6}" type="pres">
      <dgm:prSet presAssocID="{4B58B818-6334-4952-A66F-33851073847E}" presName="rootComposite" presStyleCnt="0"/>
      <dgm:spPr/>
    </dgm:pt>
    <dgm:pt modelId="{A001FA87-E359-45F8-A5E9-6B5195710B0A}" type="pres">
      <dgm:prSet presAssocID="{4B58B818-6334-4952-A66F-33851073847E}" presName="rootText" presStyleLbl="node2" presStyleIdx="1" presStyleCnt="4" custScaleY="148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C1308-FCC9-4220-9445-EAF79CFC00EA}" type="pres">
      <dgm:prSet presAssocID="{4B58B818-6334-4952-A66F-33851073847E}" presName="rootConnector" presStyleLbl="node2" presStyleIdx="1" presStyleCnt="4"/>
      <dgm:spPr/>
      <dgm:t>
        <a:bodyPr/>
        <a:lstStyle/>
        <a:p>
          <a:endParaRPr lang="ru-RU"/>
        </a:p>
      </dgm:t>
    </dgm:pt>
    <dgm:pt modelId="{8DD10752-3A58-4C98-AD8D-DD9F3A03E950}" type="pres">
      <dgm:prSet presAssocID="{4B58B818-6334-4952-A66F-33851073847E}" presName="hierChild4" presStyleCnt="0"/>
      <dgm:spPr/>
    </dgm:pt>
    <dgm:pt modelId="{C525B627-3236-475F-8157-5C3F80184F6A}" type="pres">
      <dgm:prSet presAssocID="{4B58B818-6334-4952-A66F-33851073847E}" presName="hierChild5" presStyleCnt="0"/>
      <dgm:spPr/>
    </dgm:pt>
    <dgm:pt modelId="{9DAFE821-5783-444E-8889-46E057E09ED4}" type="pres">
      <dgm:prSet presAssocID="{710E90A5-CA82-4541-8AD0-F6F9B933A8FA}" presName="Name35" presStyleLbl="parChTrans1D2" presStyleIdx="2" presStyleCnt="4"/>
      <dgm:spPr/>
      <dgm:t>
        <a:bodyPr/>
        <a:lstStyle/>
        <a:p>
          <a:endParaRPr lang="ru-RU"/>
        </a:p>
      </dgm:t>
    </dgm:pt>
    <dgm:pt modelId="{06F8E2DC-685A-408E-A077-F20CBF880534}" type="pres">
      <dgm:prSet presAssocID="{D2BD39D9-29E0-46D8-B3D9-31DAAD93C1AB}" presName="hierRoot2" presStyleCnt="0">
        <dgm:presLayoutVars>
          <dgm:hierBranch/>
        </dgm:presLayoutVars>
      </dgm:prSet>
      <dgm:spPr/>
    </dgm:pt>
    <dgm:pt modelId="{1459F0D3-36A7-435F-9130-D4FA24928D45}" type="pres">
      <dgm:prSet presAssocID="{D2BD39D9-29E0-46D8-B3D9-31DAAD93C1AB}" presName="rootComposite" presStyleCnt="0"/>
      <dgm:spPr/>
    </dgm:pt>
    <dgm:pt modelId="{DA2F72F3-F7D0-4B04-8740-F21F8F63C1B7}" type="pres">
      <dgm:prSet presAssocID="{D2BD39D9-29E0-46D8-B3D9-31DAAD93C1AB}" presName="rootText" presStyleLbl="node2" presStyleIdx="2" presStyleCnt="4" custScaleY="148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285535-2DB8-4C1D-8DE2-3E578F45001B}" type="pres">
      <dgm:prSet presAssocID="{D2BD39D9-29E0-46D8-B3D9-31DAAD93C1AB}" presName="rootConnector" presStyleLbl="node2" presStyleIdx="2" presStyleCnt="4"/>
      <dgm:spPr/>
      <dgm:t>
        <a:bodyPr/>
        <a:lstStyle/>
        <a:p>
          <a:endParaRPr lang="ru-RU"/>
        </a:p>
      </dgm:t>
    </dgm:pt>
    <dgm:pt modelId="{F4DA58F6-35F7-4411-A4C0-9CFC9D19D6A8}" type="pres">
      <dgm:prSet presAssocID="{D2BD39D9-29E0-46D8-B3D9-31DAAD93C1AB}" presName="hierChild4" presStyleCnt="0"/>
      <dgm:spPr/>
    </dgm:pt>
    <dgm:pt modelId="{56484F86-6214-49D9-A8F4-56A017CE1C8E}" type="pres">
      <dgm:prSet presAssocID="{D2BD39D9-29E0-46D8-B3D9-31DAAD93C1AB}" presName="hierChild5" presStyleCnt="0"/>
      <dgm:spPr/>
    </dgm:pt>
    <dgm:pt modelId="{DEC18033-E31A-4E62-82E8-C89884844753}" type="pres">
      <dgm:prSet presAssocID="{313ED4BD-3581-4677-B078-812F957E8465}" presName="Name35" presStyleLbl="parChTrans1D2" presStyleIdx="3" presStyleCnt="4"/>
      <dgm:spPr/>
      <dgm:t>
        <a:bodyPr/>
        <a:lstStyle/>
        <a:p>
          <a:endParaRPr lang="ru-RU"/>
        </a:p>
      </dgm:t>
    </dgm:pt>
    <dgm:pt modelId="{ED978C5A-84E8-41AF-9271-0D0513B919E6}" type="pres">
      <dgm:prSet presAssocID="{41296B3E-7977-4C3A-A243-14C065DA8736}" presName="hierRoot2" presStyleCnt="0">
        <dgm:presLayoutVars>
          <dgm:hierBranch/>
        </dgm:presLayoutVars>
      </dgm:prSet>
      <dgm:spPr/>
    </dgm:pt>
    <dgm:pt modelId="{2F413725-D4BC-4071-9D34-4CB91B3C566E}" type="pres">
      <dgm:prSet presAssocID="{41296B3E-7977-4C3A-A243-14C065DA8736}" presName="rootComposite" presStyleCnt="0"/>
      <dgm:spPr/>
    </dgm:pt>
    <dgm:pt modelId="{3C8567D9-B90F-4BD9-BC53-82D7078D4653}" type="pres">
      <dgm:prSet presAssocID="{41296B3E-7977-4C3A-A243-14C065DA8736}" presName="rootText" presStyleLbl="node2" presStyleIdx="3" presStyleCnt="4" custScaleY="148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74D699-5098-49D6-A936-AFD7F1420EBF}" type="pres">
      <dgm:prSet presAssocID="{41296B3E-7977-4C3A-A243-14C065DA8736}" presName="rootConnector" presStyleLbl="node2" presStyleIdx="3" presStyleCnt="4"/>
      <dgm:spPr/>
      <dgm:t>
        <a:bodyPr/>
        <a:lstStyle/>
        <a:p>
          <a:endParaRPr lang="ru-RU"/>
        </a:p>
      </dgm:t>
    </dgm:pt>
    <dgm:pt modelId="{8E45141B-516D-4E56-B896-B56F1B8D9956}" type="pres">
      <dgm:prSet presAssocID="{41296B3E-7977-4C3A-A243-14C065DA8736}" presName="hierChild4" presStyleCnt="0"/>
      <dgm:spPr/>
    </dgm:pt>
    <dgm:pt modelId="{B9FDC2CB-D9A8-4C1C-AD79-5ED64AA8C24A}" type="pres">
      <dgm:prSet presAssocID="{41296B3E-7977-4C3A-A243-14C065DA8736}" presName="hierChild5" presStyleCnt="0"/>
      <dgm:spPr/>
    </dgm:pt>
    <dgm:pt modelId="{686BD831-D175-4B05-824F-C7309FD6A8B9}" type="pres">
      <dgm:prSet presAssocID="{175D42AD-42DA-496A-9828-E9BEFEB14EEA}" presName="hierChild3" presStyleCnt="0"/>
      <dgm:spPr/>
    </dgm:pt>
  </dgm:ptLst>
  <dgm:cxnLst>
    <dgm:cxn modelId="{E586FB26-F458-4D34-A881-14A09E0DEE95}" type="presOf" srcId="{D06D66F2-A018-439D-A993-F0F1CA915550}" destId="{DFF21B36-2F8D-4324-AEF7-3DD554DB8F2A}" srcOrd="0" destOrd="0" presId="urn:microsoft.com/office/officeart/2005/8/layout/orgChart1"/>
    <dgm:cxn modelId="{B08A0B51-F935-42EE-91B0-E9DB68116EFC}" srcId="{175D42AD-42DA-496A-9828-E9BEFEB14EEA}" destId="{4B58B818-6334-4952-A66F-33851073847E}" srcOrd="1" destOrd="0" parTransId="{557E1EA4-170D-447D-9FD5-1FC98CDF84F4}" sibTransId="{E9D92EE2-29CD-458C-81F8-40C89CC14004}"/>
    <dgm:cxn modelId="{3F930854-0F5A-4A83-8831-17DC0209AB40}" type="presOf" srcId="{41296B3E-7977-4C3A-A243-14C065DA8736}" destId="{3C8567D9-B90F-4BD9-BC53-82D7078D4653}" srcOrd="0" destOrd="0" presId="urn:microsoft.com/office/officeart/2005/8/layout/orgChart1"/>
    <dgm:cxn modelId="{00EA4C73-495E-4A5B-BFD0-13E6C8498AA7}" srcId="{175D42AD-42DA-496A-9828-E9BEFEB14EEA}" destId="{41296B3E-7977-4C3A-A243-14C065DA8736}" srcOrd="3" destOrd="0" parTransId="{313ED4BD-3581-4677-B078-812F957E8465}" sibTransId="{68DBC526-8AFC-4427-B716-49B4C72FE044}"/>
    <dgm:cxn modelId="{FE6BB17C-8259-4713-B8D7-EC8CA37D5177}" srcId="{175D42AD-42DA-496A-9828-E9BEFEB14EEA}" destId="{700065D1-88A3-4849-ABD9-DB66D9C70E62}" srcOrd="0" destOrd="0" parTransId="{D06D66F2-A018-439D-A993-F0F1CA915550}" sibTransId="{965885BC-1A02-4736-9E91-FC5019C66043}"/>
    <dgm:cxn modelId="{515EE636-B019-4DB1-947A-03E0B875BD3B}" type="presOf" srcId="{313ED4BD-3581-4677-B078-812F957E8465}" destId="{DEC18033-E31A-4E62-82E8-C89884844753}" srcOrd="0" destOrd="0" presId="urn:microsoft.com/office/officeart/2005/8/layout/orgChart1"/>
    <dgm:cxn modelId="{DA773A56-F147-4F58-9F01-014B2681D3A3}" type="presOf" srcId="{199F0452-705B-42A1-A5CD-20F0DCFC32C5}" destId="{DB7FEE85-EC8D-4C3D-8F8C-C3633D5F43F6}" srcOrd="0" destOrd="0" presId="urn:microsoft.com/office/officeart/2005/8/layout/orgChart1"/>
    <dgm:cxn modelId="{841E8C83-65F2-4A96-85E3-A6E91E648146}" type="presOf" srcId="{D2BD39D9-29E0-46D8-B3D9-31DAAD93C1AB}" destId="{DA2F72F3-F7D0-4B04-8740-F21F8F63C1B7}" srcOrd="0" destOrd="0" presId="urn:microsoft.com/office/officeart/2005/8/layout/orgChart1"/>
    <dgm:cxn modelId="{57ECA447-04C3-4E13-9FDC-DBEE6741135F}" srcId="{199F0452-705B-42A1-A5CD-20F0DCFC32C5}" destId="{175D42AD-42DA-496A-9828-E9BEFEB14EEA}" srcOrd="0" destOrd="0" parTransId="{D9C9A04B-A8C7-4395-BB85-BC39BECFCDD0}" sibTransId="{5E6A9B9E-06F9-420A-B246-01E416B44222}"/>
    <dgm:cxn modelId="{7DC3FDCD-2D59-494C-A8DA-F9114E2A16CA}" type="presOf" srcId="{557E1EA4-170D-447D-9FD5-1FC98CDF84F4}" destId="{92D678A6-E2E2-4097-8797-4ABB46E7CCA4}" srcOrd="0" destOrd="0" presId="urn:microsoft.com/office/officeart/2005/8/layout/orgChart1"/>
    <dgm:cxn modelId="{05D3A48B-E508-499F-9FA9-8B68CA6880CD}" type="presOf" srcId="{4B58B818-6334-4952-A66F-33851073847E}" destId="{27EC1308-FCC9-4220-9445-EAF79CFC00EA}" srcOrd="1" destOrd="0" presId="urn:microsoft.com/office/officeart/2005/8/layout/orgChart1"/>
    <dgm:cxn modelId="{BFEAF34F-745C-425B-9CA0-85F47F71F12A}" type="presOf" srcId="{710E90A5-CA82-4541-8AD0-F6F9B933A8FA}" destId="{9DAFE821-5783-444E-8889-46E057E09ED4}" srcOrd="0" destOrd="0" presId="urn:microsoft.com/office/officeart/2005/8/layout/orgChart1"/>
    <dgm:cxn modelId="{845AC2FB-AF56-47B5-8F71-B74CBF9C1987}" type="presOf" srcId="{700065D1-88A3-4849-ABD9-DB66D9C70E62}" destId="{0FBBB27C-B7BC-4F4D-938B-AEBA15B566C6}" srcOrd="1" destOrd="0" presId="urn:microsoft.com/office/officeart/2005/8/layout/orgChart1"/>
    <dgm:cxn modelId="{83A48DB9-9445-4F23-99D8-3DA92682415B}" type="presOf" srcId="{D2BD39D9-29E0-46D8-B3D9-31DAAD93C1AB}" destId="{85285535-2DB8-4C1D-8DE2-3E578F45001B}" srcOrd="1" destOrd="0" presId="urn:microsoft.com/office/officeart/2005/8/layout/orgChart1"/>
    <dgm:cxn modelId="{6EE47446-2057-4EB1-AEDB-E65B2AF474F9}" type="presOf" srcId="{175D42AD-42DA-496A-9828-E9BEFEB14EEA}" destId="{B50C6D4C-A569-4C24-890E-394168A960CE}" srcOrd="0" destOrd="0" presId="urn:microsoft.com/office/officeart/2005/8/layout/orgChart1"/>
    <dgm:cxn modelId="{05E9DA44-E2CA-4929-B23F-72C7785DE3E8}" srcId="{175D42AD-42DA-496A-9828-E9BEFEB14EEA}" destId="{D2BD39D9-29E0-46D8-B3D9-31DAAD93C1AB}" srcOrd="2" destOrd="0" parTransId="{710E90A5-CA82-4541-8AD0-F6F9B933A8FA}" sibTransId="{9385B0B8-703E-4A06-98F5-DA45C996D070}"/>
    <dgm:cxn modelId="{21F351C0-4CB9-43CB-A32A-F49856AD6B8E}" type="presOf" srcId="{4B58B818-6334-4952-A66F-33851073847E}" destId="{A001FA87-E359-45F8-A5E9-6B5195710B0A}" srcOrd="0" destOrd="0" presId="urn:microsoft.com/office/officeart/2005/8/layout/orgChart1"/>
    <dgm:cxn modelId="{F9BA0E4D-40E5-4EC2-AD76-662098F2F202}" type="presOf" srcId="{175D42AD-42DA-496A-9828-E9BEFEB14EEA}" destId="{002636CA-BA3C-4B83-B18F-0691D958B34A}" srcOrd="1" destOrd="0" presId="urn:microsoft.com/office/officeart/2005/8/layout/orgChart1"/>
    <dgm:cxn modelId="{A04C505A-CE1D-4859-9F3B-C027BD261F02}" type="presOf" srcId="{41296B3E-7977-4C3A-A243-14C065DA8736}" destId="{EB74D699-5098-49D6-A936-AFD7F1420EBF}" srcOrd="1" destOrd="0" presId="urn:microsoft.com/office/officeart/2005/8/layout/orgChart1"/>
    <dgm:cxn modelId="{59E24ED0-752F-4F3D-8093-6FFAE5A74A5C}" type="presOf" srcId="{700065D1-88A3-4849-ABD9-DB66D9C70E62}" destId="{1443555F-9E95-44BF-8DE8-C6EFFFE274C6}" srcOrd="0" destOrd="0" presId="urn:microsoft.com/office/officeart/2005/8/layout/orgChart1"/>
    <dgm:cxn modelId="{231FA8D4-5E83-4169-B971-ECD139E95953}" type="presParOf" srcId="{DB7FEE85-EC8D-4C3D-8F8C-C3633D5F43F6}" destId="{63E86E38-E8A3-479D-92F5-3E26AA952F86}" srcOrd="0" destOrd="0" presId="urn:microsoft.com/office/officeart/2005/8/layout/orgChart1"/>
    <dgm:cxn modelId="{D29AEA59-1A32-4DB6-975A-33903ABEC601}" type="presParOf" srcId="{63E86E38-E8A3-479D-92F5-3E26AA952F86}" destId="{6D1223EF-12E4-4D27-A0DC-1733EF085BFC}" srcOrd="0" destOrd="0" presId="urn:microsoft.com/office/officeart/2005/8/layout/orgChart1"/>
    <dgm:cxn modelId="{550F7DA7-2744-4114-AE19-80F01E56B763}" type="presParOf" srcId="{6D1223EF-12E4-4D27-A0DC-1733EF085BFC}" destId="{B50C6D4C-A569-4C24-890E-394168A960CE}" srcOrd="0" destOrd="0" presId="urn:microsoft.com/office/officeart/2005/8/layout/orgChart1"/>
    <dgm:cxn modelId="{3CFCA2BB-CC75-4659-B819-565AE08E643F}" type="presParOf" srcId="{6D1223EF-12E4-4D27-A0DC-1733EF085BFC}" destId="{002636CA-BA3C-4B83-B18F-0691D958B34A}" srcOrd="1" destOrd="0" presId="urn:microsoft.com/office/officeart/2005/8/layout/orgChart1"/>
    <dgm:cxn modelId="{337D583F-ED45-4016-BD68-44512C785D17}" type="presParOf" srcId="{63E86E38-E8A3-479D-92F5-3E26AA952F86}" destId="{FEA41742-7DE5-4A2E-B959-97C8600C3E84}" srcOrd="1" destOrd="0" presId="urn:microsoft.com/office/officeart/2005/8/layout/orgChart1"/>
    <dgm:cxn modelId="{1A691524-9EBB-49A8-A283-69DC28EEE38E}" type="presParOf" srcId="{FEA41742-7DE5-4A2E-B959-97C8600C3E84}" destId="{DFF21B36-2F8D-4324-AEF7-3DD554DB8F2A}" srcOrd="0" destOrd="0" presId="urn:microsoft.com/office/officeart/2005/8/layout/orgChart1"/>
    <dgm:cxn modelId="{77F7B325-22D4-4D6A-AB1E-B3FE3CE0EA45}" type="presParOf" srcId="{FEA41742-7DE5-4A2E-B959-97C8600C3E84}" destId="{B0BB49F2-411C-4DC1-9E47-7C55C2CA817F}" srcOrd="1" destOrd="0" presId="urn:microsoft.com/office/officeart/2005/8/layout/orgChart1"/>
    <dgm:cxn modelId="{D4785DF0-495F-43EB-8CCE-0339C635E24F}" type="presParOf" srcId="{B0BB49F2-411C-4DC1-9E47-7C55C2CA817F}" destId="{6F7715B1-5579-4B09-BEA1-251CEA7C98F5}" srcOrd="0" destOrd="0" presId="urn:microsoft.com/office/officeart/2005/8/layout/orgChart1"/>
    <dgm:cxn modelId="{153F60F7-893D-4A5E-86D8-F543A64AD036}" type="presParOf" srcId="{6F7715B1-5579-4B09-BEA1-251CEA7C98F5}" destId="{1443555F-9E95-44BF-8DE8-C6EFFFE274C6}" srcOrd="0" destOrd="0" presId="urn:microsoft.com/office/officeart/2005/8/layout/orgChart1"/>
    <dgm:cxn modelId="{059E6FC8-DB8F-4A60-B0E2-88021BA92D6E}" type="presParOf" srcId="{6F7715B1-5579-4B09-BEA1-251CEA7C98F5}" destId="{0FBBB27C-B7BC-4F4D-938B-AEBA15B566C6}" srcOrd="1" destOrd="0" presId="urn:microsoft.com/office/officeart/2005/8/layout/orgChart1"/>
    <dgm:cxn modelId="{2C6149E4-DF6A-48A8-892F-04CCF6BBFDD0}" type="presParOf" srcId="{B0BB49F2-411C-4DC1-9E47-7C55C2CA817F}" destId="{B76AEE8D-0F73-40EF-B5C6-8F29E011663B}" srcOrd="1" destOrd="0" presId="urn:microsoft.com/office/officeart/2005/8/layout/orgChart1"/>
    <dgm:cxn modelId="{CD61D55F-D042-4E85-934F-765EA56ECA62}" type="presParOf" srcId="{B0BB49F2-411C-4DC1-9E47-7C55C2CA817F}" destId="{632CCAD4-DBE1-424E-B842-EE2163F78655}" srcOrd="2" destOrd="0" presId="urn:microsoft.com/office/officeart/2005/8/layout/orgChart1"/>
    <dgm:cxn modelId="{1EBCC698-D901-4D3A-B033-C0B695BAE004}" type="presParOf" srcId="{FEA41742-7DE5-4A2E-B959-97C8600C3E84}" destId="{92D678A6-E2E2-4097-8797-4ABB46E7CCA4}" srcOrd="2" destOrd="0" presId="urn:microsoft.com/office/officeart/2005/8/layout/orgChart1"/>
    <dgm:cxn modelId="{9B8E7F1A-37DF-4EC1-B2CB-372EC4F79C36}" type="presParOf" srcId="{FEA41742-7DE5-4A2E-B959-97C8600C3E84}" destId="{C237286B-DC25-45BC-9CC9-A25F1BF1BB7D}" srcOrd="3" destOrd="0" presId="urn:microsoft.com/office/officeart/2005/8/layout/orgChart1"/>
    <dgm:cxn modelId="{75E54277-7445-45D7-9F27-7FB0FA63F2B1}" type="presParOf" srcId="{C237286B-DC25-45BC-9CC9-A25F1BF1BB7D}" destId="{5BAE3428-752D-409C-86BF-66195594A0E6}" srcOrd="0" destOrd="0" presId="urn:microsoft.com/office/officeart/2005/8/layout/orgChart1"/>
    <dgm:cxn modelId="{5A65E111-3082-4132-BB4F-04FA5DAF050D}" type="presParOf" srcId="{5BAE3428-752D-409C-86BF-66195594A0E6}" destId="{A001FA87-E359-45F8-A5E9-6B5195710B0A}" srcOrd="0" destOrd="0" presId="urn:microsoft.com/office/officeart/2005/8/layout/orgChart1"/>
    <dgm:cxn modelId="{27A81B83-80F4-4A17-BBB6-D095FC92BC5F}" type="presParOf" srcId="{5BAE3428-752D-409C-86BF-66195594A0E6}" destId="{27EC1308-FCC9-4220-9445-EAF79CFC00EA}" srcOrd="1" destOrd="0" presId="urn:microsoft.com/office/officeart/2005/8/layout/orgChart1"/>
    <dgm:cxn modelId="{BC913007-5FF7-41BD-B50A-605FF6D58135}" type="presParOf" srcId="{C237286B-DC25-45BC-9CC9-A25F1BF1BB7D}" destId="{8DD10752-3A58-4C98-AD8D-DD9F3A03E950}" srcOrd="1" destOrd="0" presId="urn:microsoft.com/office/officeart/2005/8/layout/orgChart1"/>
    <dgm:cxn modelId="{48A9033F-3FEA-4109-B4AD-4875B88D07C0}" type="presParOf" srcId="{C237286B-DC25-45BC-9CC9-A25F1BF1BB7D}" destId="{C525B627-3236-475F-8157-5C3F80184F6A}" srcOrd="2" destOrd="0" presId="urn:microsoft.com/office/officeart/2005/8/layout/orgChart1"/>
    <dgm:cxn modelId="{61D2FB9C-2035-4B0D-BAFF-2892FC7605C7}" type="presParOf" srcId="{FEA41742-7DE5-4A2E-B959-97C8600C3E84}" destId="{9DAFE821-5783-444E-8889-46E057E09ED4}" srcOrd="4" destOrd="0" presId="urn:microsoft.com/office/officeart/2005/8/layout/orgChart1"/>
    <dgm:cxn modelId="{46886E6A-0034-49BF-AB47-53AD61A48446}" type="presParOf" srcId="{FEA41742-7DE5-4A2E-B959-97C8600C3E84}" destId="{06F8E2DC-685A-408E-A077-F20CBF880534}" srcOrd="5" destOrd="0" presId="urn:microsoft.com/office/officeart/2005/8/layout/orgChart1"/>
    <dgm:cxn modelId="{6D2457D8-F231-4009-9768-6D71A12A16A7}" type="presParOf" srcId="{06F8E2DC-685A-408E-A077-F20CBF880534}" destId="{1459F0D3-36A7-435F-9130-D4FA24928D45}" srcOrd="0" destOrd="0" presId="urn:microsoft.com/office/officeart/2005/8/layout/orgChart1"/>
    <dgm:cxn modelId="{B084F58A-25DE-469A-B128-7EF963FF9C93}" type="presParOf" srcId="{1459F0D3-36A7-435F-9130-D4FA24928D45}" destId="{DA2F72F3-F7D0-4B04-8740-F21F8F63C1B7}" srcOrd="0" destOrd="0" presId="urn:microsoft.com/office/officeart/2005/8/layout/orgChart1"/>
    <dgm:cxn modelId="{C71DC338-3439-4B29-821E-7E3535B3D6E4}" type="presParOf" srcId="{1459F0D3-36A7-435F-9130-D4FA24928D45}" destId="{85285535-2DB8-4C1D-8DE2-3E578F45001B}" srcOrd="1" destOrd="0" presId="urn:microsoft.com/office/officeart/2005/8/layout/orgChart1"/>
    <dgm:cxn modelId="{A0EC78C8-8F8B-4059-9323-65B34AD60B59}" type="presParOf" srcId="{06F8E2DC-685A-408E-A077-F20CBF880534}" destId="{F4DA58F6-35F7-4411-A4C0-9CFC9D19D6A8}" srcOrd="1" destOrd="0" presId="urn:microsoft.com/office/officeart/2005/8/layout/orgChart1"/>
    <dgm:cxn modelId="{0CB94F8A-3845-4A83-9A25-DF515C2D2F18}" type="presParOf" srcId="{06F8E2DC-685A-408E-A077-F20CBF880534}" destId="{56484F86-6214-49D9-A8F4-56A017CE1C8E}" srcOrd="2" destOrd="0" presId="urn:microsoft.com/office/officeart/2005/8/layout/orgChart1"/>
    <dgm:cxn modelId="{7FDAC26C-E14D-4DAE-8682-9F948E46A7BE}" type="presParOf" srcId="{FEA41742-7DE5-4A2E-B959-97C8600C3E84}" destId="{DEC18033-E31A-4E62-82E8-C89884844753}" srcOrd="6" destOrd="0" presId="urn:microsoft.com/office/officeart/2005/8/layout/orgChart1"/>
    <dgm:cxn modelId="{BC991FC9-B9D9-4F57-8A9A-FE70738F374E}" type="presParOf" srcId="{FEA41742-7DE5-4A2E-B959-97C8600C3E84}" destId="{ED978C5A-84E8-41AF-9271-0D0513B919E6}" srcOrd="7" destOrd="0" presId="urn:microsoft.com/office/officeart/2005/8/layout/orgChart1"/>
    <dgm:cxn modelId="{C769E5C0-BFBC-4AA7-892A-C2CFF09BB33B}" type="presParOf" srcId="{ED978C5A-84E8-41AF-9271-0D0513B919E6}" destId="{2F413725-D4BC-4071-9D34-4CB91B3C566E}" srcOrd="0" destOrd="0" presId="urn:microsoft.com/office/officeart/2005/8/layout/orgChart1"/>
    <dgm:cxn modelId="{144D53EC-4C45-4FDE-B322-C567CD8EFAC8}" type="presParOf" srcId="{2F413725-D4BC-4071-9D34-4CB91B3C566E}" destId="{3C8567D9-B90F-4BD9-BC53-82D7078D4653}" srcOrd="0" destOrd="0" presId="urn:microsoft.com/office/officeart/2005/8/layout/orgChart1"/>
    <dgm:cxn modelId="{5339A9DF-CB02-4368-A602-E2253DB1A211}" type="presParOf" srcId="{2F413725-D4BC-4071-9D34-4CB91B3C566E}" destId="{EB74D699-5098-49D6-A936-AFD7F1420EBF}" srcOrd="1" destOrd="0" presId="urn:microsoft.com/office/officeart/2005/8/layout/orgChart1"/>
    <dgm:cxn modelId="{BFEC4946-DFFB-45C5-933E-D170A731391C}" type="presParOf" srcId="{ED978C5A-84E8-41AF-9271-0D0513B919E6}" destId="{8E45141B-516D-4E56-B896-B56F1B8D9956}" srcOrd="1" destOrd="0" presId="urn:microsoft.com/office/officeart/2005/8/layout/orgChart1"/>
    <dgm:cxn modelId="{089B9A82-CD4E-40BD-9404-04479B6E4CF8}" type="presParOf" srcId="{ED978C5A-84E8-41AF-9271-0D0513B919E6}" destId="{B9FDC2CB-D9A8-4C1C-AD79-5ED64AA8C24A}" srcOrd="2" destOrd="0" presId="urn:microsoft.com/office/officeart/2005/8/layout/orgChart1"/>
    <dgm:cxn modelId="{E2BE5527-4FE8-463A-8681-54DC0F27F830}" type="presParOf" srcId="{63E86E38-E8A3-479D-92F5-3E26AA952F86}" destId="{686BD831-D175-4B05-824F-C7309FD6A8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3AD7849-CF31-445C-81E9-4DA7E8129794}" type="datetimeFigureOut">
              <a:rPr lang="ru-RU"/>
              <a:pPr>
                <a:defRPr/>
              </a:pPr>
              <a:t>20.11.2012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4C98CF0-2894-4B36-9E89-FB33D68CA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6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69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8B5FB-3D9E-4B7F-A65F-F3CDDB69E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17DE2-B021-4481-B3CB-25F6A2C5A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61282-5910-4F3E-A64A-0C064C93B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7D43B-1B27-4430-80D8-A12CDEC74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E389F-35E7-4833-81AE-6B6289E93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C43D8-EB3C-4BB3-9AD0-6B3062D2D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5F627-D934-42F5-95A5-7C5E34F2C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907C-D99E-478B-BF18-4291E8290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82727-D6AB-421C-A25D-51B80A815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B61D7-AE1F-4E4B-9C63-C0888C698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148A6-A1F9-4FDC-A27B-67AAD2034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7363E-6894-4AB8-B090-0E65D9D7C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F0A9C4A-CEBA-4595-AB30-0A33078D9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5897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898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CC66"/>
            </a:gs>
            <a:gs pos="100000">
              <a:srgbClr val="CFA65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0574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</a:rPr>
              <a:t>Социальный проект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048000"/>
            <a:ext cx="8610600" cy="3124199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Times New Roman" pitchFamily="18" charset="0"/>
              </a:rPr>
              <a:t>    </a:t>
            </a:r>
            <a:r>
              <a:rPr lang="ru-RU" sz="6600" b="1" i="1" dirty="0" smtClean="0">
                <a:latin typeface="Times New Roman" pitchFamily="18" charset="0"/>
              </a:rPr>
              <a:t>Умей </a:t>
            </a:r>
            <a:r>
              <a:rPr lang="ru-RU" sz="6600" b="1" i="1" dirty="0" smtClean="0">
                <a:latin typeface="Times New Roman" pitchFamily="18" charset="0"/>
              </a:rPr>
              <a:t>делать добро</a:t>
            </a:r>
          </a:p>
          <a:p>
            <a:pPr algn="r" eaLnBrk="1" hangingPunct="1"/>
            <a:endParaRPr lang="ru-RU" sz="2400" b="1" i="1" dirty="0" smtClean="0">
              <a:latin typeface="Times New Roman" pitchFamily="18" charset="0"/>
            </a:endParaRPr>
          </a:p>
          <a:p>
            <a:pPr algn="r" eaLnBrk="1" hangingPunct="1"/>
            <a:r>
              <a:rPr lang="ru-RU" sz="2400" b="1" i="1" dirty="0" smtClean="0">
                <a:latin typeface="Times New Roman" pitchFamily="18" charset="0"/>
              </a:rPr>
              <a:t>Проект разработал</a:t>
            </a:r>
          </a:p>
          <a:p>
            <a:pPr algn="r" eaLnBrk="1" hangingPunct="1"/>
            <a:r>
              <a:rPr lang="ru-RU" sz="2400" b="1" i="1" dirty="0" smtClean="0">
                <a:latin typeface="Times New Roman" pitchFamily="18" charset="0"/>
              </a:rPr>
              <a:t>председатель профкома</a:t>
            </a:r>
          </a:p>
          <a:p>
            <a:pPr algn="r" eaLnBrk="1" hangingPunct="1"/>
            <a:r>
              <a:rPr lang="ru-RU" sz="2400" b="1" i="1" dirty="0" smtClean="0">
                <a:latin typeface="Times New Roman" pitchFamily="18" charset="0"/>
              </a:rPr>
              <a:t>ГБОУ СПО «ГЭТ»</a:t>
            </a:r>
          </a:p>
          <a:p>
            <a:pPr algn="r" eaLnBrk="1" hangingPunct="1"/>
            <a:r>
              <a:rPr lang="ru-RU" sz="2400" b="1" i="1" dirty="0" err="1" smtClean="0">
                <a:latin typeface="Times New Roman" pitchFamily="18" charset="0"/>
              </a:rPr>
              <a:t>В.С.Тазетдинова</a:t>
            </a:r>
            <a:r>
              <a:rPr lang="ru-RU" sz="2400" b="1" i="1" dirty="0" smtClean="0">
                <a:latin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</p:txBody>
      </p:sp>
      <p:pic>
        <p:nvPicPr>
          <p:cNvPr id="12291" name="Picture 2" descr="C:\Documents and Settings\библ\Рабочий стол\КОНКУРС\Изображение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</p:txBody>
      </p:sp>
      <p:pic>
        <p:nvPicPr>
          <p:cNvPr id="13315" name="Picture 2" descr="C:\Documents and Settings\библ\Рабочий стол\КОНКУРС\Изображение 113.jpg"/>
          <p:cNvPicPr>
            <a:picLocks noChangeAspect="1" noChangeArrowheads="1"/>
          </p:cNvPicPr>
          <p:nvPr/>
        </p:nvPicPr>
        <p:blipFill>
          <a:blip r:embed="rId2" cstate="print"/>
          <a:srcRect t="23457" r="27448" b="11391"/>
          <a:stretch>
            <a:fillRect/>
          </a:stretch>
        </p:blipFill>
        <p:spPr bwMode="auto">
          <a:xfrm>
            <a:off x="1295400" y="1676400"/>
            <a:ext cx="701040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      Танцуем…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9" name="Picture 2" descr="C:\Documents and Settings\библ\Рабочий стол\КОНКУРС\DSCF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69342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          Поём…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3" name="Picture 2" descr="C:\Documents and Settings\библ\Рабочий стол\КОНКУРС\Изображение 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     Заседаем…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7" name="Picture 2" descr="C:\Documents and Settings\библ\Рабочий стол\КОНКУРС\DSCF5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451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6CF2A"/>
            </a:gs>
            <a:gs pos="100000">
              <a:srgbClr val="E9A13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800000"/>
                </a:solidFill>
                <a:latin typeface="Times New Roman" pitchFamily="18" charset="0"/>
              </a:rPr>
              <a:t>Содержание 3 ступени проекта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28600" y="1752600"/>
          <a:ext cx="8762999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6CF2A"/>
            </a:gs>
            <a:gs pos="100000">
              <a:srgbClr val="E9A13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062038" y="96838"/>
            <a:ext cx="6897687" cy="96837"/>
          </a:xfrm>
        </p:spPr>
        <p:txBody>
          <a:bodyPr/>
          <a:lstStyle/>
          <a:p>
            <a:pPr eaLnBrk="1" hangingPunct="1"/>
            <a:r>
              <a:rPr lang="ru-RU" sz="3600" smtClean="0"/>
              <a:t>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3733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800" smtClean="0">
                <a:latin typeface="Times New Roman" pitchFamily="18" charset="0"/>
              </a:rPr>
              <a:t>Доброта – вещь удивительная,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800" smtClean="0">
                <a:latin typeface="Times New Roman" pitchFamily="18" charset="0"/>
              </a:rPr>
              <a:t>Доброта сердца – это наш сад,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800" smtClean="0">
                <a:latin typeface="Times New Roman" pitchFamily="18" charset="0"/>
              </a:rPr>
              <a:t>Добрые мысли – его корни,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800" smtClean="0">
                <a:latin typeface="Times New Roman" pitchFamily="18" charset="0"/>
              </a:rPr>
              <a:t> Добрые слова – его цветы,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800" smtClean="0">
                <a:latin typeface="Times New Roman" pitchFamily="18" charset="0"/>
              </a:rPr>
              <a:t>Добрые дела – его плоды.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2" descr="http://900igr.net/datas/russkij-jazyk/Poslovitsy-o-dobre/0005-005-Idi-moj-drug-vsegda-idi-dorogoju-do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057400" y="30480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6CF2A"/>
            </a:gs>
            <a:gs pos="100000">
              <a:srgbClr val="E9A13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800000"/>
                </a:solidFill>
                <a:latin typeface="Times New Roman" pitchFamily="18" charset="0"/>
              </a:rPr>
              <a:t>Цель проекта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661275" cy="3213100"/>
          </a:xfrm>
        </p:spPr>
        <p:txBody>
          <a:bodyPr/>
          <a:lstStyle/>
          <a:p>
            <a:pPr eaLnBrk="1" hangingPunct="1"/>
            <a:r>
              <a:rPr lang="ru-RU" sz="4400" smtClean="0">
                <a:latin typeface="Times New Roman" pitchFamily="18" charset="0"/>
              </a:rPr>
              <a:t>Создание адресной программы в оказании помощи и поддержки людям, нуждающимся во внимании.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6CF2A"/>
            </a:gs>
            <a:gs pos="100000">
              <a:srgbClr val="E9A13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800000"/>
                </a:solidFill>
                <a:latin typeface="Times New Roman" pitchFamily="18" charset="0"/>
              </a:rPr>
              <a:t>Задача проекта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90800"/>
            <a:ext cx="7661275" cy="2862263"/>
          </a:xfrm>
        </p:spPr>
        <p:txBody>
          <a:bodyPr/>
          <a:lstStyle/>
          <a:p>
            <a:pPr eaLnBrk="1" hangingPunct="1"/>
            <a:r>
              <a:rPr lang="ru-RU" sz="4400" smtClean="0">
                <a:latin typeface="Times New Roman" pitchFamily="18" charset="0"/>
              </a:rPr>
              <a:t>Формирование представления о доброте, отзывчивости, чуткости.</a:t>
            </a:r>
            <a:r>
              <a:rPr lang="ru-RU" sz="4400" smtClean="0"/>
              <a:t>  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ECC10A"/>
            </a:gs>
            <a:gs pos="100000">
              <a:srgbClr val="E9A13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111125"/>
            <a:ext cx="7158037" cy="13208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800000"/>
                </a:solidFill>
                <a:latin typeface="Times New Roman" pitchFamily="18" charset="0"/>
              </a:rPr>
              <a:t>1 Ступень </a:t>
            </a:r>
            <a:br>
              <a:rPr lang="ru-RU" sz="32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b="1" smtClean="0">
                <a:solidFill>
                  <a:srgbClr val="800000"/>
                </a:solidFill>
                <a:latin typeface="Times New Roman" pitchFamily="18" charset="0"/>
              </a:rPr>
              <a:t>«Жизнь дана на добрые дела»</a:t>
            </a:r>
            <a:endParaRPr lang="ru-RU" sz="3200" b="1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3760788" cy="411480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</a:rPr>
              <a:t>Тематика бесед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1.Мы живем среди людей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2. Доброе дело- дороже золота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</a:rPr>
              <a:t>3. Худо тому, кто добра не делает никому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49813" y="1981200"/>
            <a:ext cx="3760787" cy="4114800"/>
          </a:xfrm>
        </p:spPr>
        <p:txBody>
          <a:bodyPr/>
          <a:lstStyle/>
          <a:p>
            <a:pPr eaLnBrk="1" hangingPunct="1"/>
            <a:r>
              <a:rPr lang="ru-RU" sz="2500" b="1" i="1" smtClean="0">
                <a:latin typeface="Times New Roman" pitchFamily="18" charset="0"/>
              </a:rPr>
              <a:t>От теории к практике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500" smtClean="0">
                <a:latin typeface="Times New Roman" pitchFamily="18" charset="0"/>
              </a:rPr>
              <a:t>1.Знакомство со списком пожилых людей и ветеранов ВОВ нашего города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500" smtClean="0">
                <a:latin typeface="Times New Roman" pitchFamily="18" charset="0"/>
              </a:rPr>
              <a:t>2. Выбор «подопечных» и знакомство с ними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500" smtClean="0">
                <a:latin typeface="Times New Roman" pitchFamily="18" charset="0"/>
              </a:rPr>
              <a:t>3.Состаление плана работы и график посещения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build="p"/>
      <p:bldP spid="81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6CF2A"/>
            </a:gs>
            <a:gs pos="100000">
              <a:srgbClr val="E9A13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0826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800000"/>
                </a:solidFill>
                <a:latin typeface="Times New Roman" pitchFamily="18" charset="0"/>
              </a:rPr>
              <a:t>Ступени проекта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  <a:endParaRPr lang="ru-RU" smtClean="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048000" y="3352800"/>
            <a:ext cx="2971800" cy="22860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64000"/>
                </a:srgbClr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17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175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3429000" y="1589088"/>
            <a:ext cx="2286000" cy="1641475"/>
          </a:xfrm>
          <a:prstGeom prst="ellipse">
            <a:avLst/>
          </a:prstGeom>
          <a:gradFill rotWithShape="1">
            <a:gsLst>
              <a:gs pos="0">
                <a:srgbClr val="FFFF00">
                  <a:alpha val="82999"/>
                </a:srgbClr>
              </a:gs>
              <a:gs pos="100000">
                <a:srgbClr val="E49912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Ни дня без доброго дела</a:t>
            </a: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6400800" y="2209800"/>
            <a:ext cx="2438400" cy="1557338"/>
          </a:xfrm>
          <a:prstGeom prst="ellipse">
            <a:avLst/>
          </a:prstGeom>
          <a:gradFill rotWithShape="1">
            <a:gsLst>
              <a:gs pos="0">
                <a:srgbClr val="FF79FF"/>
              </a:gs>
              <a:gs pos="100000">
                <a:srgbClr val="A44EA4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200" b="1">
                <a:latin typeface="Times New Roman" pitchFamily="18" charset="0"/>
              </a:rPr>
              <a:t>Подари книгу библиотеке</a:t>
            </a: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5943600" y="4267200"/>
            <a:ext cx="2743200" cy="2076450"/>
          </a:xfrm>
          <a:prstGeom prst="ellipse">
            <a:avLst/>
          </a:prstGeom>
          <a:gradFill rotWithShape="0">
            <a:gsLst>
              <a:gs pos="0">
                <a:srgbClr val="76C5F6"/>
              </a:gs>
              <a:gs pos="100000">
                <a:srgbClr val="5791B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300" b="1">
                <a:latin typeface="Times New Roman" pitchFamily="18" charset="0"/>
              </a:rPr>
              <a:t>Вторую жизнь старым вещам</a:t>
            </a:r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609600" y="2286000"/>
            <a:ext cx="1979613" cy="1641475"/>
          </a:xfrm>
          <a:prstGeom prst="ellipse">
            <a:avLst/>
          </a:prstGeom>
          <a:gradFill rotWithShape="1">
            <a:gsLst>
              <a:gs pos="0">
                <a:srgbClr val="00FF99"/>
              </a:gs>
              <a:gs pos="100000">
                <a:srgbClr val="00BC71">
                  <a:alpha val="7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Очисти</a:t>
            </a:r>
          </a:p>
          <a:p>
            <a:pPr algn="ctr"/>
            <a:r>
              <a:rPr lang="ru-RU" sz="2400" b="1">
                <a:latin typeface="Times New Roman" pitchFamily="18" charset="0"/>
              </a:rPr>
              <a:t>мир от мусора</a:t>
            </a: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304800" y="4537075"/>
            <a:ext cx="3505200" cy="1860550"/>
          </a:xfrm>
          <a:prstGeom prst="ellipse">
            <a:avLst/>
          </a:prstGeom>
          <a:gradFill rotWithShape="1">
            <a:gsLst>
              <a:gs pos="0">
                <a:srgbClr val="99FF33">
                  <a:alpha val="99001"/>
                </a:srgbClr>
              </a:gs>
              <a:gs pos="100000">
                <a:srgbClr val="77C728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Мы вместе (участие в благотворительных концертах)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3" grpId="0" animBg="1"/>
      <p:bldP spid="13324" grpId="0" animBg="1"/>
      <p:bldP spid="13325" grpId="0" animBg="1"/>
      <p:bldP spid="13326" grpId="0" animBg="1"/>
      <p:bldP spid="133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6CF2A"/>
            </a:gs>
            <a:gs pos="100000">
              <a:srgbClr val="E9A13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smtClean="0">
                <a:latin typeface="Times New Roman" pitchFamily="18" charset="0"/>
              </a:rPr>
              <a:t>    Доброе дело не может быть сделано из ненависти;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smtClean="0">
                <a:latin typeface="Times New Roman" pitchFamily="18" charset="0"/>
              </a:rPr>
              <a:t>    тем более из корысти.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smtClean="0">
                <a:latin typeface="Times New Roman" pitchFamily="18" charset="0"/>
              </a:rPr>
              <a:t>    Оно делается только из любви.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i="1" smtClean="0">
                <a:latin typeface="Times New Roman" pitchFamily="18" charset="0"/>
              </a:rPr>
              <a:t>                                     Дж. Рескин</a:t>
            </a:r>
            <a:r>
              <a:rPr lang="ru-RU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6CF2A"/>
            </a:gs>
            <a:gs pos="100000">
              <a:srgbClr val="E9A13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58038" cy="1412875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800000"/>
                </a:solidFill>
                <a:latin typeface="Times New Roman" pitchFamily="18" charset="0"/>
              </a:rPr>
              <a:t>Гусиноозерский энергетический  техникум</a:t>
            </a:r>
          </a:p>
        </p:txBody>
      </p:sp>
      <p:pic>
        <p:nvPicPr>
          <p:cNvPr id="9219" name="Picture 4" descr="C:\Documents and Settings\библ\Рабочий стол\КОНКУРС\P305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D:\Развлечение\Изображение\Моя семья\IMG_869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019800" y="2057400"/>
            <a:ext cx="2514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        Играем…</a:t>
            </a:r>
            <a:endParaRPr lang="ru-RU" dirty="0"/>
          </a:p>
        </p:txBody>
      </p:sp>
      <p:pic>
        <p:nvPicPr>
          <p:cNvPr id="10243" name="Picture 3" descr="C:\Documents and Settings\библ\Рабочий стол\КОНКУРС\P1020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7375525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</a:t>
            </a:r>
          </a:p>
        </p:txBody>
      </p:sp>
      <p:pic>
        <p:nvPicPr>
          <p:cNvPr id="11267" name="Picture 2" descr="C:\Documents and Settings\библ\Рабочий стол\КОНКУРС\DSCN3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дея">
  <a:themeElements>
    <a:clrScheme name="Идея 6">
      <a:dk1>
        <a:srgbClr val="000000"/>
      </a:dk1>
      <a:lt1>
        <a:srgbClr val="ECAE00"/>
      </a:lt1>
      <a:dk2>
        <a:srgbClr val="FFFFFF"/>
      </a:dk2>
      <a:lt2>
        <a:srgbClr val="333333"/>
      </a:lt2>
      <a:accent1>
        <a:srgbClr val="CC6600"/>
      </a:accent1>
      <a:accent2>
        <a:srgbClr val="BA6D10"/>
      </a:accent2>
      <a:accent3>
        <a:srgbClr val="F4D3AA"/>
      </a:accent3>
      <a:accent4>
        <a:srgbClr val="000000"/>
      </a:accent4>
      <a:accent5>
        <a:srgbClr val="E2B8AA"/>
      </a:accent5>
      <a:accent6>
        <a:srgbClr val="A8620D"/>
      </a:accent6>
      <a:hlink>
        <a:srgbClr val="666633"/>
      </a:hlink>
      <a:folHlink>
        <a:srgbClr val="8D996D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270</TotalTime>
  <Words>233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Идея</vt:lpstr>
      <vt:lpstr>  Социальный проект</vt:lpstr>
      <vt:lpstr>Цель проекта</vt:lpstr>
      <vt:lpstr>Задача проекта</vt:lpstr>
      <vt:lpstr>1 Ступень  «Жизнь дана на добрые дела»</vt:lpstr>
      <vt:lpstr>Ступени проекта</vt:lpstr>
      <vt:lpstr> </vt:lpstr>
      <vt:lpstr>Гусиноозерский энергетический  техникум</vt:lpstr>
      <vt:lpstr>        Играем…</vt:lpstr>
      <vt:lpstr>  </vt:lpstr>
      <vt:lpstr>  </vt:lpstr>
      <vt:lpstr>  </vt:lpstr>
      <vt:lpstr>       Танцуем…</vt:lpstr>
      <vt:lpstr>          Поём…</vt:lpstr>
      <vt:lpstr>     Заседаем…</vt:lpstr>
      <vt:lpstr>Содержание 3 ступени проекта</vt:lpstr>
      <vt:lpstr>   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Библиотека</cp:lastModifiedBy>
  <cp:revision>16</cp:revision>
  <cp:lastPrinted>1601-01-01T00:00:00Z</cp:lastPrinted>
  <dcterms:created xsi:type="dcterms:W3CDTF">1601-01-01T00:00:00Z</dcterms:created>
  <dcterms:modified xsi:type="dcterms:W3CDTF">2012-11-20T04:42:26Z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