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2" r:id="rId5"/>
    <p:sldId id="259" r:id="rId6"/>
    <p:sldId id="263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5112568"/>
          </a:xfrm>
        </p:spPr>
        <p:txBody>
          <a:bodyPr>
            <a:normAutofit/>
          </a:bodyPr>
          <a:lstStyle/>
          <a:p>
            <a:r>
              <a:rPr lang="ru-RU" dirty="0" smtClean="0"/>
              <a:t>Всегда весело, интересно, с задором отмечаем  День учителя с выездом на природу.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ДЕНЬ УЧИТЕЛЯ</a:t>
            </a:r>
            <a:endParaRPr lang="ru-RU" sz="6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Читальный зал\Рабочий стол\ПРОФСОЮЗ, ПРЕЗЕНТАЦ\DSC00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46213" y="-1085850"/>
            <a:ext cx="12038013" cy="902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Читальный зал\Рабочий стол\ПРОФСОЮЗ, ПРЕЗЕНТАЦ\DSC009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352928" cy="5865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Читальный зал\Рабочий стол\ПРОФСОЮЗ, ПРЕЗЕНТАЦ\P10307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964488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Читальный зал\Рабочий стол\ПРОФСОЮЗ, ПРЕЗЕНТАЦ\DSC008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6369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Читальный зал\Рабочий стол\ПРОФСОЮЗ, ПРЕЗЕНТАЦ\DSC008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208911" cy="5865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Читальный зал\Рабочий стол\ПРОФСОЮЗ, ПРЕЗЕНТАЦ\DSC008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280919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Читальный зал\Рабочий стол\ПРОФСОЮЗ, ПРЕЗЕНТАЦ\DSC008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24936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Всегда весело, интересно, с задором отмечаем  День учителя с выездом на природу.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Всегда весело, интересно, с задором отмечаем  День учителя с выездом на природу.</dc:title>
  <cp:lastModifiedBy>123</cp:lastModifiedBy>
  <cp:revision>2</cp:revision>
  <dcterms:modified xsi:type="dcterms:W3CDTF">2021-03-19T04:04:27Z</dcterms:modified>
</cp:coreProperties>
</file>