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40935" autoAdjust="0"/>
  </p:normalViewPr>
  <p:slideViewPr>
    <p:cSldViewPr>
      <p:cViewPr varScale="1">
        <p:scale>
          <a:sx n="18" d="100"/>
          <a:sy n="18" d="100"/>
        </p:scale>
        <p:origin x="-20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3AF4B-C019-43A8-A6BA-3893268A3B2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F22C2-D56D-4CD7-AA2B-71D9B10EC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F22C2-D56D-4CD7-AA2B-71D9B10ECDC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F22C2-D56D-4CD7-AA2B-71D9B10ECDC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b30/001665d7-14f2475c/img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357165"/>
            <a:ext cx="8858280" cy="650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178/0006568f-719cc893/img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-163286"/>
            <a:ext cx="8072494" cy="702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900igr.net/datas/tekhnologija/Prigotovlenie-rybnykh-bljud/0007-007-Tekhnologicheskaja-skhema-prigotovlenija-kotletnoj-massy-iz-ryby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0"/>
            <a:ext cx="87154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3.infourok.ru/uploads/ex/057f/00065a96-0af3d211/img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914400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546/00071dad-d4275c78/img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d65/0008bff4-131bf96f/img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85729"/>
            <a:ext cx="8001056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amurkst.ru/upload/iblock/0be/0be5860c8b38ec00a8fcd32e09a85ff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7643865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136f/0013aef6-5eb5f9d3/img2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8001056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3.infourok.ru/uploads/ex/0549/00037430-4330d241/img2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0"/>
            <a:ext cx="7858180" cy="631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1a0/000e6d07-89f930f0/img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-1"/>
            <a:ext cx="7929617" cy="635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64e/0000a28d-41ae7412/img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8786842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fs00.infourok.ru/images/doc/261/266221/img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"/>
            <a:ext cx="82868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rezentacii.info/wp-content/uploads/2018/09/oSwgz0Kdt8MBMsFK/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715404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ds02.infourok.ru/uploads/ex/0646/000263bd-89f81202/img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1a0/000e6d07-89f930f0/img1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2" y="0"/>
            <a:ext cx="7800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546/00071dad-d4275c78/img1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715403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546/00071dad-d4275c78/img1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58d/00138d8c-5b6f559f/hello_html_27f0958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800105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546/00071dad-d4275c78/img1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850109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546/00071dad-d4275c78/img1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85828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178/0006568f-719cc893/img1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57166"/>
            <a:ext cx="7429551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1a0/000e6d07-89f930f0/img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8072493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546/00071dad-d4275c78/img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71480"/>
            <a:ext cx="7500990" cy="588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42b/00029c3a-9151a51a/img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9"/>
            <a:ext cx="850109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646/000263bd-89f81202/img1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79296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d65/0008bff4-131bf96f/img2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7154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89b/0014b592-01687719/img1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"/>
            <a:ext cx="80010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3cf/000ea9ce-ffecb5ea/img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0"/>
            <a:ext cx="842965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41a/000d3701-551d662c/1/img1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0"/>
            <a:ext cx="7940689" cy="635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Домашнее задание: приготовить </a:t>
            </a:r>
            <a:r>
              <a:rPr lang="ru-RU" dirty="0" err="1" smtClean="0"/>
              <a:t>п</a:t>
            </a:r>
            <a:r>
              <a:rPr lang="ru-RU" dirty="0" smtClean="0"/>
              <a:t>/ из рыбной котлетной </a:t>
            </a:r>
            <a:r>
              <a:rPr lang="ru-RU" dirty="0" err="1" smtClean="0"/>
              <a:t>ма</a:t>
            </a:r>
            <a:r>
              <a:rPr lang="ru-RU" dirty="0" err="1" smtClean="0"/>
              <a:t>сы</a:t>
            </a:r>
            <a:r>
              <a:rPr lang="ru-RU" dirty="0" smtClean="0"/>
              <a:t> </a:t>
            </a:r>
            <a:r>
              <a:rPr lang="ru-RU" dirty="0" smtClean="0"/>
              <a:t>Котлеты, биточки,, тефтели, фрикадельки. Фотографии прислать мастеру на </a:t>
            </a:r>
            <a:r>
              <a:rPr lang="ru-RU" dirty="0" err="1" smtClean="0"/>
              <a:t>эл</a:t>
            </a:r>
            <a:r>
              <a:rPr lang="ru-RU" dirty="0" smtClean="0"/>
              <a:t> почту или на телефон</a:t>
            </a:r>
          </a:p>
          <a:p>
            <a:r>
              <a:rPr lang="ru-RU" dirty="0" smtClean="0"/>
              <a:t>Заполнить таблицу </a:t>
            </a:r>
            <a:r>
              <a:rPr lang="ru-RU" smtClean="0"/>
              <a:t>покадзтелей</a:t>
            </a:r>
            <a:r>
              <a:rPr lang="ru-RU" dirty="0" smtClean="0"/>
              <a:t>  качества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41a/000d3701-551d662c/1/img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-1"/>
            <a:ext cx="807249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272/000b1279-bba6a30c/img1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0"/>
            <a:ext cx="7643866" cy="635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ds02.infourok.ru/uploads/ex/0546/00071dad-d4275c78/img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28604"/>
            <a:ext cx="7929617" cy="568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900igr.net/up/datas/114403/01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868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amurkst.ru/upload/iblock/e4d/e4d822fa46b14a711b469fa4647cc18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"/>
            <a:ext cx="8001055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546/00071dad-d4275c78/img1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3" y="428604"/>
            <a:ext cx="8643967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33</Words>
  <PresentationFormat>Экран (4:3)</PresentationFormat>
  <Paragraphs>4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админ</cp:lastModifiedBy>
  <cp:revision>6</cp:revision>
  <dcterms:modified xsi:type="dcterms:W3CDTF">2020-04-27T08:14:48Z</dcterms:modified>
</cp:coreProperties>
</file>