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4" r:id="rId3"/>
    <p:sldId id="267" r:id="rId4"/>
    <p:sldId id="266" r:id="rId5"/>
    <p:sldId id="265" r:id="rId6"/>
    <p:sldId id="278" r:id="rId7"/>
    <p:sldId id="274" r:id="rId8"/>
    <p:sldId id="280" r:id="rId9"/>
    <p:sldId id="279" r:id="rId10"/>
    <p:sldId id="27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24033-A6F3-454A-8D96-78740461468C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6AAD35-A8C2-4147-B87F-8B9DC5268D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83827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B148E-0969-49C9-9625-52F8B5DC087E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id407022472" TargetMode="External"/><Relationship Id="rId2" Type="http://schemas.openxmlformats.org/officeDocument/2006/relationships/hyperlink" Target="mailto:olgadumnova80@mail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71472" y="1500174"/>
            <a:ext cx="74295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Тригонометрические функции  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числового аргумента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окр1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7818" y="3429000"/>
            <a:ext cx="3257143" cy="297142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71604" y="214290"/>
            <a:ext cx="65469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Задачи для самостоятельного решения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5786" y="1214422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(t) =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4, найти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sin(t); cos(t);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(t)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при всех </a:t>
            </a:r>
            <a:r>
              <a:rPr lang="el-G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π/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&lt;t&lt;</a:t>
            </a:r>
            <a:r>
              <a:rPr lang="el-G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4348" y="1785926"/>
            <a:ext cx="80010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2) </a:t>
            </a:r>
            <a:r>
              <a:rPr lang="ru-RU" b="1" dirty="0" smtClean="0">
                <a:solidFill>
                  <a:srgbClr val="FF0000"/>
                </a:solidFill>
              </a:rPr>
              <a:t>с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(t) =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4, найти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sin(t); cos(t);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(t)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при всех </a:t>
            </a:r>
            <a:r>
              <a:rPr lang="el-G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&lt;t&lt;</a:t>
            </a:r>
            <a:r>
              <a:rPr lang="el-G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85786" y="2357430"/>
            <a:ext cx="79296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3)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sin(t) = 5/7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найти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cos(t);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(t);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(t)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для всех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14348" y="2857496"/>
            <a:ext cx="79296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cos(t) = 12/13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найти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sin(t);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(t);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(t)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для всех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42910" y="4500570"/>
            <a:ext cx="77153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Домашнее задание: </a:t>
            </a:r>
            <a:r>
              <a:rPr lang="ru-RU" dirty="0" smtClean="0">
                <a:solidFill>
                  <a:srgbClr val="0070C0"/>
                </a:solidFill>
              </a:rPr>
              <a:t>1) Написать краткий конспект урока в тетради;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		    2) Решить задачи для самостоятельного решения  в тетради.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Сфотографировать и отправить на электронную почту преподавателя </a:t>
            </a:r>
            <a:r>
              <a:rPr lang="en-US" dirty="0" smtClean="0">
                <a:solidFill>
                  <a:srgbClr val="C00000"/>
                </a:solidFill>
                <a:hlinkClick r:id="rId2"/>
              </a:rPr>
              <a:t>olgadumnova80@mail.ru</a:t>
            </a:r>
            <a:r>
              <a:rPr lang="ru-RU" dirty="0" smtClean="0">
                <a:solidFill>
                  <a:srgbClr val="C00000"/>
                </a:solidFill>
              </a:rPr>
              <a:t> или в личные сообщения «В контакте» </a:t>
            </a:r>
            <a:r>
              <a:rPr lang="ru-RU" u="sng" dirty="0" smtClean="0">
                <a:hlinkClick r:id="rId3"/>
              </a:rPr>
              <a:t>https://vk.com/id407022472</a:t>
            </a:r>
            <a:r>
              <a:rPr lang="ru-RU" dirty="0" smtClean="0"/>
              <a:t> Ольга </a:t>
            </a:r>
            <a:r>
              <a:rPr lang="ru-RU" dirty="0" err="1" smtClean="0"/>
              <a:t>Думнова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8662" y="1643050"/>
            <a:ext cx="5429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Что будем изучать: </a:t>
            </a:r>
            <a:endParaRPr lang="ru-RU" sz="2800" b="1" cap="all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00166" y="2428868"/>
            <a:ext cx="20753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Определение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14480" y="2857496"/>
            <a:ext cx="30628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формулы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143108" y="3286124"/>
            <a:ext cx="47035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Тригонометрические тождества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500430" y="3786190"/>
            <a:ext cx="24325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Примеры задач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71802" y="642918"/>
            <a:ext cx="26078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Определение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1643050"/>
            <a:ext cx="900115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Ребята, мы знаем что такое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синус, косинус, тангенс и котангенс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Давайте посмотрим, можно ли через значения одних тригонометрических функций найти значения других тригонометрических функций.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Определим </a:t>
            </a:r>
            <a:r>
              <a:rPr lang="ru-RU" sz="20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тригонометрическую функцию числового элемента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как: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dirty="0" smtClean="0">
                <a:latin typeface="Berlin Sans FB Demi" pitchFamily="34" charset="0"/>
                <a:cs typeface="Times New Roman" pitchFamily="18" charset="0"/>
              </a:rPr>
              <a:t>y= sin(t), y= cos(t), y= </a:t>
            </a:r>
            <a:r>
              <a:rPr lang="en-US" sz="2800" dirty="0" err="1" smtClean="0">
                <a:latin typeface="Berlin Sans FB Demi" pitchFamily="34" charset="0"/>
                <a:cs typeface="Times New Roman" pitchFamily="18" charset="0"/>
              </a:rPr>
              <a:t>tg</a:t>
            </a:r>
            <a:r>
              <a:rPr lang="en-US" sz="2800" dirty="0" smtClean="0">
                <a:latin typeface="Berlin Sans FB Demi" pitchFamily="34" charset="0"/>
                <a:cs typeface="Times New Roman" pitchFamily="18" charset="0"/>
              </a:rPr>
              <a:t>(t), y= </a:t>
            </a:r>
            <a:r>
              <a:rPr lang="en-US" sz="2800" dirty="0" err="1" smtClean="0">
                <a:latin typeface="Berlin Sans FB Demi" pitchFamily="34" charset="0"/>
                <a:cs typeface="Times New Roman" pitchFamily="18" charset="0"/>
              </a:rPr>
              <a:t>ctg</a:t>
            </a:r>
            <a:r>
              <a:rPr lang="en-US" sz="2800" dirty="0" smtClean="0">
                <a:latin typeface="Berlin Sans FB Demi" pitchFamily="34" charset="0"/>
                <a:cs typeface="Times New Roman" pitchFamily="18" charset="0"/>
              </a:rPr>
              <a:t>(t)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6" name="Рисунок 5" descr="окр1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488" y="3571876"/>
            <a:ext cx="3257143" cy="29714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2357422" y="714356"/>
            <a:ext cx="40212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формулы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3500438"/>
            <a:ext cx="43053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84" y="4643446"/>
            <a:ext cx="40195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52696" y="2520212"/>
            <a:ext cx="328612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2857488" y="1928802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Вспомним основные формулы:</a:t>
            </a:r>
            <a:endParaRPr lang="ru-RU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43422" y="3107591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Кстати, как называется эта формула?</a:t>
            </a:r>
            <a:endParaRPr lang="ru-RU" sz="1400" b="1" i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5715016"/>
            <a:ext cx="90011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Давайте выведем новые формулы</a:t>
            </a:r>
            <a:endParaRPr lang="ru-RU" sz="3200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571604" y="642918"/>
            <a:ext cx="61729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Тригонометрические тождества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57224" y="3714752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mtClean="0"/>
              <a:t> </a:t>
            </a:r>
            <a:endParaRPr lang="ru-RU"/>
          </a:p>
        </p:txBody>
      </p:sp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2285992"/>
            <a:ext cx="328612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TextBox 20"/>
          <p:cNvSpPr txBox="1"/>
          <p:nvPr/>
        </p:nvSpPr>
        <p:spPr>
          <a:xfrm>
            <a:off x="1071538" y="1928802"/>
            <a:ext cx="6000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Мы знаем основное тригонометрическое тождество:</a:t>
            </a:r>
            <a:endParaRPr lang="ru-RU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42910" y="3071810"/>
            <a:ext cx="8143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Ребята, давайте обе части тождества разделим на                       , получим:  </a:t>
            </a:r>
            <a:endParaRPr lang="ru-RU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36" y="3000372"/>
            <a:ext cx="120967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786" y="3500438"/>
            <a:ext cx="2957201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7" name="TextBox 26"/>
          <p:cNvSpPr txBox="1"/>
          <p:nvPr/>
        </p:nvSpPr>
        <p:spPr>
          <a:xfrm>
            <a:off x="3857620" y="3714752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преобразуем его:</a:t>
            </a:r>
            <a:endParaRPr lang="ru-RU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86446" y="3500438"/>
            <a:ext cx="2447921" cy="764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8" name="TextBox 27"/>
          <p:cNvSpPr txBox="1"/>
          <p:nvPr/>
        </p:nvSpPr>
        <p:spPr>
          <a:xfrm>
            <a:off x="2357422" y="4429132"/>
            <a:ext cx="3929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Тогда у нас получается тождество:</a:t>
            </a:r>
            <a:endParaRPr lang="ru-RU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714480" y="4786322"/>
            <a:ext cx="363855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643570" y="5000636"/>
            <a:ext cx="23622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500306"/>
            <a:ext cx="35814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2143116"/>
            <a:ext cx="1285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Прямоугольник 11"/>
          <p:cNvSpPr/>
          <p:nvPr/>
        </p:nvSpPr>
        <p:spPr>
          <a:xfrm>
            <a:off x="1643042" y="714356"/>
            <a:ext cx="62177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Тригонометрические тождества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57224" y="3714752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mtClean="0"/>
              <a:t> </a:t>
            </a:r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1071538" y="1928802"/>
            <a:ext cx="6000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Теперь давайте разделим  основное тригонометрическое тождество на                         :</a:t>
            </a:r>
            <a:endParaRPr lang="ru-RU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29190" y="2857496"/>
            <a:ext cx="357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Давайте так же преобразуем его</a:t>
            </a:r>
            <a:endParaRPr lang="ru-RU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14612" y="3571876"/>
            <a:ext cx="312420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TextBox 18"/>
          <p:cNvSpPr txBox="1"/>
          <p:nvPr/>
        </p:nvSpPr>
        <p:spPr>
          <a:xfrm>
            <a:off x="857224" y="4500570"/>
            <a:ext cx="742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у нас получается новое тождество, которое стоит запомнить: </a:t>
            </a:r>
            <a:endParaRPr lang="ru-RU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91680" y="5286388"/>
            <a:ext cx="371475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00694" y="5286388"/>
            <a:ext cx="177165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1714480" y="571480"/>
            <a:ext cx="62177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Тригонометрические тождества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71538" y="1857364"/>
            <a:ext cx="7215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Нам удалось получить две новых формулы: </a:t>
            </a:r>
            <a:endParaRPr lang="ru-RU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357430"/>
            <a:ext cx="363855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2428868"/>
            <a:ext cx="371475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TextBox 19"/>
          <p:cNvSpPr txBox="1"/>
          <p:nvPr/>
        </p:nvSpPr>
        <p:spPr>
          <a:xfrm>
            <a:off x="2571736" y="4429132"/>
            <a:ext cx="50006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Запомните их!</a:t>
            </a:r>
            <a:endParaRPr lang="ru-RU" sz="4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14282" y="5357826"/>
            <a:ext cx="8572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Полученные нами формулы используются когда по какому то известному значению тригонометрической функции требуется вычислить значение другой.</a:t>
            </a:r>
            <a:endParaRPr lang="ru-RU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43042" y="3429000"/>
            <a:ext cx="2571768" cy="1044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14942" y="3286124"/>
            <a:ext cx="2428892" cy="1145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714612" y="428604"/>
            <a:ext cx="34290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 1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85852" y="2143116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Решение:</a:t>
            </a:r>
            <a:endParaRPr lang="ru-RU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28728" y="1714488"/>
            <a:ext cx="67151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cos(t) = 5/7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найти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sin(t);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(t);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(t)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для всех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2844" y="2571744"/>
            <a:ext cx="91440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mtClean="0"/>
          </a:p>
          <a:p>
            <a:pPr algn="ctr"/>
            <a:endParaRPr lang="ru-RU" smtClean="0"/>
          </a:p>
          <a:p>
            <a:pPr algn="ctr"/>
            <a:endParaRPr lang="ru-RU" smtClean="0"/>
          </a:p>
          <a:p>
            <a:pPr algn="ctr"/>
            <a:endParaRPr lang="ru-RU" smtClean="0"/>
          </a:p>
          <a:p>
            <a:pPr algn="ctr"/>
            <a:endParaRPr lang="ru-RU"/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643182"/>
            <a:ext cx="2143140" cy="45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3500430" y="2643182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тогда</a:t>
            </a:r>
            <a:endParaRPr lang="ru-RU" b="1" i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2500306"/>
            <a:ext cx="2624133" cy="650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43042" y="3000372"/>
            <a:ext cx="576262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488" y="3929066"/>
            <a:ext cx="35433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500166" y="4643446"/>
            <a:ext cx="6440136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428728" y="5572140"/>
            <a:ext cx="6597616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000364" y="571480"/>
            <a:ext cx="27146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 2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85918" y="1928802"/>
            <a:ext cx="58579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(t) = 5/12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найти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sin(t); cos(t);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(t)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при всех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0&lt;t&lt;</a:t>
            </a:r>
            <a:r>
              <a:rPr lang="el-G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π/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85852" y="2428868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Решение:</a:t>
            </a:r>
            <a:endParaRPr lang="ru-RU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928934"/>
            <a:ext cx="2739137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3929058" y="3071810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тогда</a:t>
            </a:r>
            <a:endParaRPr lang="ru-RU" b="1" i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2928934"/>
            <a:ext cx="2571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785786" y="3857628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получаем: </a:t>
            </a:r>
            <a:endParaRPr lang="ru-RU" b="1" i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00232" y="3857628"/>
            <a:ext cx="5553075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71670" y="4714884"/>
            <a:ext cx="5286412" cy="832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28992" y="5715016"/>
            <a:ext cx="258127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770</TotalTime>
  <Words>301</Words>
  <Application>Microsoft Office PowerPoint</Application>
  <PresentationFormat>Экран (4:3)</PresentationFormat>
  <Paragraphs>55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Занимательная математика</dc:title>
  <dc:creator>апачай</dc:creator>
  <cp:lastModifiedBy>SERGEY</cp:lastModifiedBy>
  <cp:revision>90</cp:revision>
  <dcterms:created xsi:type="dcterms:W3CDTF">2014-11-11T08:01:01Z</dcterms:created>
  <dcterms:modified xsi:type="dcterms:W3CDTF">2020-12-13T14:22:48Z</dcterms:modified>
</cp:coreProperties>
</file>