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3" r:id="rId5"/>
    <p:sldId id="265" r:id="rId6"/>
    <p:sldId id="264" r:id="rId7"/>
    <p:sldId id="266" r:id="rId8"/>
    <p:sldId id="267" r:id="rId9"/>
    <p:sldId id="268" r:id="rId10"/>
    <p:sldId id="269" r:id="rId11"/>
    <p:sldId id="270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8760"/>
          </a:xfrm>
          <a:ln>
            <a:solidFill>
              <a:srgbClr val="FF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slope"/>
          </a:sp3d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Основные свойства смазочных материалов.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661248"/>
          </a:xfrm>
        </p:spPr>
        <p:txBody>
          <a:bodyPr>
            <a:normAutofit fontScale="92500" lnSpcReduction="10000"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1.Что называется смазочными материалами?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2.Назначение смазочных материалов.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3.Перечислите свойства, которыми должны обладать смазочные материалы.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4.Что зависит от вязкости смазочных материалов?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5.Когда вязкость должна быть большой?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6.В каких единицах измеряется вязкость?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7.Почему свойство смазочных  материалов изменять вязкость при изменении температуры имеет важное значение?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8.Что называется температурой застывания?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9. Что называется температурой  вспышки?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10.Коррозионное воздействие на металлические изделия.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11.Коксуемость смазочных материалов.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12.Зольность смазочных материалов.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13.Антиокислительная стабильность.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12.Зольность смазочных материалов.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Зольность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смазочных материалов влияет на износ трущихся поверхностей. Зольность нефтепродуктов определяют, сжигая некоторое его количество (2-5 г) и подсчитывая массу твёрдого остатка после его прокаливания.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13.Антиокислительная стабильность смазочных материалов.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i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Антиокислительная</a:t>
            </a:r>
            <a:r>
              <a:rPr lang="ru-RU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стабильность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это время (в мин), в течение которого испытуемый нефтепродукт при определённой температуре превращается в лаковую плёнку, способную удерживать металлическое кольцо стандартного размера при отрыве его от стального диска усилием 10 Н.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Окисление смазочных масел при работе поршневых ДВС приводит к образованию нагара и к </a:t>
            </a:r>
            <a:r>
              <a:rPr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слипанию поршневых колец.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1-2.Что называется смазочными материалами. Назначение смазочных материалов.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Смазочные материалы – это продукты переработки нефти.</a:t>
            </a:r>
          </a:p>
          <a:p>
            <a:r>
              <a:rPr lang="ru-RU" sz="2800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Использование смазочных материалов позволяет: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1.уменьшить трение в подшипниках и опорах;</a:t>
            </a:r>
          </a:p>
          <a:p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2.снизить износ трущихся поверхностей;</a:t>
            </a:r>
          </a:p>
          <a:p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3.охладить детали машин в узлах трения; 4.предотвратить  коррозию деталей.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224136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3.Перечислите свойства, которыми должны обладать смазочные материалы.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8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Для надёжной работы смазочные материалы должны обладать определёнными свойствами:</a:t>
            </a:r>
          </a:p>
          <a:p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1.Вязкостью;</a:t>
            </a:r>
          </a:p>
          <a:p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2.Температурой застывания.</a:t>
            </a:r>
          </a:p>
          <a:p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Температурой вспышки;</a:t>
            </a:r>
          </a:p>
          <a:p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4.Коррозионным воздействием;</a:t>
            </a:r>
          </a:p>
          <a:p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5.Коксуемостью;</a:t>
            </a:r>
          </a:p>
          <a:p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6.Зольностью;</a:t>
            </a:r>
          </a:p>
          <a:p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7.Антиокислительной стабильностью;</a:t>
            </a:r>
          </a:p>
          <a:p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52128"/>
          </a:xfrm>
        </p:spPr>
        <p:txBody>
          <a:bodyPr>
            <a:normAutofit fontScale="90000"/>
          </a:bodyPr>
          <a:lstStyle/>
          <a:p>
            <a:r>
              <a:rPr lang="ru-RU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4-6.Что зависит от вязкости смазочных материалов? Когда вязкость должна быть большой? В каких единицах измеряется вязкость?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sz="28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вязкости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смазочных материалов зависит их способность удерживаться в виде слоя между трущимися поверхностями.</a:t>
            </a: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Чем больше нагрузка на смазываемые поверхности и меньше скорость их относительного перемещения, тем большей должна быть вязкость смазочных материалов.</a:t>
            </a:r>
          </a:p>
          <a:p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6.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Вязкость смазочных материалов выражают в единицах кинематической вязкости</a:t>
            </a:r>
            <a:r>
              <a:rPr lang="ru-RU" sz="2800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8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стоксах</a:t>
            </a:r>
            <a:r>
              <a:rPr lang="ru-RU" sz="2800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 сотых долях стокса – </a:t>
            </a:r>
            <a:r>
              <a:rPr lang="ru-RU" sz="2800" b="1" i="1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сантистоксах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), либо в условных единицах – градусах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Энглера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96144"/>
          </a:xfrm>
        </p:spPr>
        <p:txBody>
          <a:bodyPr>
            <a:normAutofit fontScale="90000"/>
          </a:bodyPr>
          <a:lstStyle/>
          <a:p>
            <a:r>
              <a:rPr lang="ru-RU" sz="2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7.Почему свойство смазочных  материалов изменять вязкость при изменении температуры имеет важное значение?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Свойство смазочных  материалов изменять </a:t>
            </a:r>
            <a:r>
              <a:rPr lang="ru-RU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вязкость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при изменении температуры имеет важное значение и оценивается обычно индексом вязкости – отношением кинематической вязкости при температуре 50</a:t>
            </a:r>
            <a:r>
              <a:rPr lang="ru-RU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 к кинематической вязкости при температуре 100</a:t>
            </a:r>
            <a:r>
              <a:rPr lang="ru-RU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 . Чем выше температура, при которой эксплуатируется механизм, тем более вязкими должны быть смазочные материалы. В зимнее время смазочные материалы обладают повышенной вязкостью, что затрудняет запуск двигателя. Чтобы уменьшить вязкость материала, двигатели перед установкой их под нагрузку необходимо прогреть.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8.Что называется температурой застывания?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Температура застывания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эта температура, при которой испытуемый нефтепродукт </a:t>
            </a:r>
            <a:r>
              <a:rPr lang="ru-RU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загустевает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настолько, что при наклоне пробирки с продуктом под углом 45</a:t>
            </a:r>
            <a:r>
              <a:rPr lang="ru-RU" baseline="30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уровень продукта остаётся неподвижным в течении одной минуты. </a:t>
            </a:r>
          </a:p>
          <a:p>
            <a:endParaRPr lang="ru-RU" baseline="30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Температуру застывания находят опытным путём.</a:t>
            </a:r>
          </a:p>
          <a:p>
            <a:pPr>
              <a:buNone/>
            </a:pP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9.Что называется температурой вспышки?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28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Температура вспышки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смазочного материала, помещённого в тигель (открытый или закрытый), - это температура, при которой пары нефтепродукта при нагревании образуют с окружающим воздухом смесь, вспыхивающую при поднесении к ней пламени и горящую в течение не менее 5 секунд.</a:t>
            </a:r>
          </a:p>
          <a:p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Чем выше температура вспышки, тем дольше смазочные материалы сохраняют свои свойства при нагревании, лучше противостоят испарению и образованию взрывоопасной смеси с воздухом в картерах ДВС и компрессоров.</a:t>
            </a:r>
          </a:p>
          <a:p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10.Коррозионное воздействие на металлические изделия.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Коррозионное воздействие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металлические изделия оценивают </a:t>
            </a:r>
            <a:r>
              <a:rPr lang="ru-RU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кислотным числом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Кислотным числом называется количество едкого натра (мг), потребное для нейтрализации всех нафтеновых кислот в 1 г масла. Коррозионное воздействие смазочных материалов на металлы должно быть минимальным.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11.Коксуемость смазочных материалов.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Коксуемость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смазочных материалов характеризует способность нефтепродуктов образовывать при сгорании нагары в виде кокса. Коксуемость определяют, испаряя некоторое количество нефтепродукта (10+_0,5 г) в заданных условиях нагревания и подсчитывая остаток кокса.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</TotalTime>
  <Words>637</Words>
  <Application>Microsoft Office PowerPoint</Application>
  <PresentationFormat>Экран (4:3)</PresentationFormat>
  <Paragraphs>50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Основные свойства смазочных материалов.</vt:lpstr>
      <vt:lpstr>1-2.Что называется смазочными материалами. Назначение смазочных материалов.</vt:lpstr>
      <vt:lpstr>3.Перечислите свойства, которыми должны обладать смазочные материалы. </vt:lpstr>
      <vt:lpstr>4-6.Что зависит от вязкости смазочных материалов? Когда вязкость должна быть большой? В каких единицах измеряется вязкость? </vt:lpstr>
      <vt:lpstr>7.Почему свойство смазочных  материалов изменять вязкость при изменении температуры имеет важное значение? </vt:lpstr>
      <vt:lpstr>8.Что называется температурой застывания?</vt:lpstr>
      <vt:lpstr>9.Что называется температурой вспышки?</vt:lpstr>
      <vt:lpstr>10.Коррозионное воздействие на металлические изделия.</vt:lpstr>
      <vt:lpstr>11.Коксуемость смазочных материалов.</vt:lpstr>
      <vt:lpstr>12.Зольность смазочных материалов.</vt:lpstr>
      <vt:lpstr>13.Антиокислительная стабильность смазочных материалов.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свойства смазочных материалов.</dc:title>
  <dc:creator>User</dc:creator>
  <cp:lastModifiedBy>User</cp:lastModifiedBy>
  <cp:revision>43</cp:revision>
  <dcterms:created xsi:type="dcterms:W3CDTF">2015-05-28T07:28:54Z</dcterms:created>
  <dcterms:modified xsi:type="dcterms:W3CDTF">2016-03-01T10:53:15Z</dcterms:modified>
</cp:coreProperties>
</file>