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4208A-E900-4A30-B4A3-0A7528639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7C05-AE1C-4202-BAD1-204981FC288C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E3E13-1C3D-4938-BBE1-1A569C53D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857232"/>
            <a:ext cx="8064500" cy="1243012"/>
          </a:xfrm>
          <a:solidFill>
            <a:srgbClr val="DDC0DE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Тесты по </a:t>
            </a:r>
            <a:r>
              <a:rPr lang="ru-RU" sz="4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обществознанию </a:t>
            </a:r>
            <a:endParaRPr lang="ru-RU" sz="4000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581525"/>
            <a:ext cx="7272338" cy="1057275"/>
          </a:xfrm>
          <a:solidFill>
            <a:srgbClr val="DDC0DE"/>
          </a:solidFill>
          <a:ln w="57150">
            <a:solidFill>
              <a:srgbClr val="FF0066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по теме: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«Мораль нравственность»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DDC0DE"/>
          </a:solidFill>
          <a:ln w="57150"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1. Соотнеси понятия и их определения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1"/>
          </p:nvPr>
        </p:nvSpPr>
        <p:spPr>
          <a:solidFill>
            <a:srgbClr val="DDC0DE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Человечность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2400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Гуманизм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2400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Мораль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2400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Нравственность</a:t>
            </a:r>
            <a:r>
              <a:rPr lang="ru-RU" sz="2400" dirty="0" smtClean="0">
                <a:latin typeface="Book Antiqua" pitchFamily="18" charset="0"/>
              </a:rPr>
              <a:t>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sz="half" idx="2"/>
          </p:nvPr>
        </p:nvSpPr>
        <p:spPr>
          <a:solidFill>
            <a:srgbClr val="DDC0DE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lphaLcParenR"/>
              <a:defRPr/>
            </a:pP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Требования личности, предъявляемые ею к самой себе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LcParenR"/>
              <a:defRPr/>
            </a:pP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Система нравственных норм, оценок, образцов поведения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LcParenR"/>
              <a:defRPr/>
            </a:pP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Любовь к людям, гуманность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LcParenR"/>
              <a:defRPr/>
            </a:pP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Система взглядов в рамках которой человек является высшей ценностью мироздания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1152525"/>
          </a:xfrm>
          <a:solidFill>
            <a:srgbClr val="DDC0DE"/>
          </a:solidFill>
          <a:ln w="57150"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2. Обозначьте цифрами нормы:</a:t>
            </a:r>
            <a:b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 – моральные; 2- правовые</a:t>
            </a:r>
          </a:p>
        </p:txBody>
      </p:sp>
      <p:graphicFrame>
        <p:nvGraphicFramePr>
          <p:cNvPr id="6207" name="Group 63"/>
          <p:cNvGraphicFramePr>
            <a:graphicFrameLocks noGrp="1"/>
          </p:cNvGraphicFramePr>
          <p:nvPr>
            <p:ph type="tbl" idx="1"/>
          </p:nvPr>
        </p:nvGraphicFramePr>
        <p:xfrm>
          <a:off x="250825" y="1557338"/>
          <a:ext cx="8642350" cy="5040316"/>
        </p:xfrm>
        <a:graphic>
          <a:graphicData uri="http://schemas.openxmlformats.org/drawingml/2006/table">
            <a:tbl>
              <a:tblPr/>
              <a:tblGrid>
                <a:gridCol w="7875588"/>
                <a:gridCol w="766762"/>
              </a:tblGrid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1) Вежливое обращение продавщицы с покупателями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ACF2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2) Спасение прохожим утопающего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ACF2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3) Обязательность предоставления продавцом чека на покупку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ACF2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4) Посещение больного товарища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ACF2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5) Штраф за нарушение ПДД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ACF2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6) Предъявление документов полицейскому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ACF2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7) Помощь пожилой соседке по хозяйству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ACF2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8) Оплата счетов за квартиру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AC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777875"/>
          </a:xfrm>
          <a:solidFill>
            <a:srgbClr val="DDC0DE"/>
          </a:solidFill>
          <a:ln w="57150"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3. Выберите правильный ответ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50825" y="1600200"/>
            <a:ext cx="4244975" cy="4924425"/>
          </a:xfrm>
          <a:solidFill>
            <a:srgbClr val="BDACF2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Мораль – это: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Свобода личного решения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Система нравственных норм, оценок, образцов поведения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Способность выбора между добром и злом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244975" cy="4924425"/>
          </a:xfrm>
          <a:solidFill>
            <a:srgbClr val="BDACF2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В основе морали лежит: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Гуманизм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Ответственность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Нравственность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777875"/>
          </a:xfrm>
          <a:solidFill>
            <a:srgbClr val="DDC0DE"/>
          </a:solidFill>
          <a:ln w="57150"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4. Выберите правильный ответ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50825" y="1600200"/>
            <a:ext cx="4244975" cy="4924425"/>
          </a:xfrm>
          <a:solidFill>
            <a:srgbClr val="BDACF2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Критерии нравственности определяются: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Периодом истории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Самими людьми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Политикой государства 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244975" cy="4924425"/>
          </a:xfrm>
          <a:solidFill>
            <a:srgbClr val="BDACF2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 Система взглядов, в рамках которой человек является высшей ценностью мироздания, называется: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Человечность 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Гуманизм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Добродетель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922337"/>
          </a:xfrm>
          <a:solidFill>
            <a:srgbClr val="DDC0DE"/>
          </a:solidFill>
          <a:ln w="57150"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5.Выберите правильный ответ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50825" y="1600200"/>
            <a:ext cx="4244975" cy="4852988"/>
          </a:xfrm>
          <a:solidFill>
            <a:srgbClr val="BDACF2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 Мораль  регулирует: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Поступки и поведение людей в обществе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Трудовую деятельность человека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Общественные отношения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244975" cy="4852988"/>
          </a:xfrm>
          <a:solidFill>
            <a:srgbClr val="BDACF2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2. За нарушение принципов морали человек несет ответственность перед: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Обществом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Коллективом</a:t>
            </a:r>
          </a:p>
          <a:p>
            <a:pPr marL="533400" indent="-533400" eaLnBrk="1" hangingPunct="1">
              <a:buFontTx/>
              <a:buAutoNum type="alphaLcParenR"/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Самим собой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214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Тесты по обществознанию </vt:lpstr>
      <vt:lpstr>1. Соотнеси понятия и их определения</vt:lpstr>
      <vt:lpstr>2. Обозначьте цифрами нормы: 1 – моральные; 2- правовые</vt:lpstr>
      <vt:lpstr>3. Выберите правильный ответ</vt:lpstr>
      <vt:lpstr>4. Выберите правильный ответ</vt:lpstr>
      <vt:lpstr>5.Выберите правильный ответ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по обществознанию  для 8 класса</dc:title>
  <dc:creator>User</dc:creator>
  <cp:lastModifiedBy>Admin</cp:lastModifiedBy>
  <cp:revision>5</cp:revision>
  <dcterms:created xsi:type="dcterms:W3CDTF">2011-06-23T16:18:27Z</dcterms:created>
  <dcterms:modified xsi:type="dcterms:W3CDTF">2020-05-12T11:32:18Z</dcterms:modified>
</cp:coreProperties>
</file>