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2" r:id="rId15"/>
    <p:sldId id="270" r:id="rId16"/>
    <p:sldId id="263" r:id="rId17"/>
    <p:sldId id="279" r:id="rId18"/>
    <p:sldId id="280" r:id="rId19"/>
    <p:sldId id="281" r:id="rId20"/>
    <p:sldId id="282" r:id="rId21"/>
    <p:sldId id="283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9E9"/>
    <a:srgbClr val="EBFFEB"/>
    <a:srgbClr val="F8F7F2"/>
    <a:srgbClr val="FAF0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68" autoAdjust="0"/>
    <p:restoredTop sz="93237" autoAdjust="0"/>
  </p:normalViewPr>
  <p:slideViewPr>
    <p:cSldViewPr>
      <p:cViewPr>
        <p:scale>
          <a:sx n="100" d="100"/>
          <a:sy n="100" d="100"/>
        </p:scale>
        <p:origin x="-828" y="-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84.png"/><Relationship Id="rId18" Type="http://schemas.openxmlformats.org/officeDocument/2006/relationships/image" Target="../media/image63.png"/><Relationship Id="rId26" Type="http://schemas.openxmlformats.org/officeDocument/2006/relationships/image" Target="../media/image69.png"/><Relationship Id="rId3" Type="http://schemas.openxmlformats.org/officeDocument/2006/relationships/image" Target="../media/image48.png"/><Relationship Id="rId21" Type="http://schemas.openxmlformats.org/officeDocument/2006/relationships/image" Target="../media/image68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2.png"/><Relationship Id="rId25" Type="http://schemas.openxmlformats.org/officeDocument/2006/relationships/image" Target="../media/image66.png"/><Relationship Id="rId2" Type="http://schemas.openxmlformats.org/officeDocument/2006/relationships/image" Target="../media/image1.png"/><Relationship Id="rId16" Type="http://schemas.openxmlformats.org/officeDocument/2006/relationships/image" Target="../media/image18.png"/><Relationship Id="rId20" Type="http://schemas.openxmlformats.org/officeDocument/2006/relationships/image" Target="../media/image65.png"/><Relationship Id="rId29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7.png"/><Relationship Id="rId24" Type="http://schemas.openxmlformats.org/officeDocument/2006/relationships/image" Target="../media/image81.png"/><Relationship Id="rId32" Type="http://schemas.openxmlformats.org/officeDocument/2006/relationships/image" Target="../media/image86.png"/><Relationship Id="rId5" Type="http://schemas.openxmlformats.org/officeDocument/2006/relationships/image" Target="../media/image50.png"/><Relationship Id="rId15" Type="http://schemas.openxmlformats.org/officeDocument/2006/relationships/image" Target="../media/image61.png"/><Relationship Id="rId23" Type="http://schemas.openxmlformats.org/officeDocument/2006/relationships/image" Target="../media/image80.png"/><Relationship Id="rId28" Type="http://schemas.openxmlformats.org/officeDocument/2006/relationships/image" Target="../media/image77.png"/><Relationship Id="rId10" Type="http://schemas.openxmlformats.org/officeDocument/2006/relationships/image" Target="../media/image56.png"/><Relationship Id="rId19" Type="http://schemas.openxmlformats.org/officeDocument/2006/relationships/image" Target="../media/image64.png"/><Relationship Id="rId31" Type="http://schemas.openxmlformats.org/officeDocument/2006/relationships/image" Target="../media/image85.png"/><Relationship Id="rId4" Type="http://schemas.openxmlformats.org/officeDocument/2006/relationships/image" Target="../media/image49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Relationship Id="rId22" Type="http://schemas.openxmlformats.org/officeDocument/2006/relationships/image" Target="../media/image73.png"/><Relationship Id="rId27" Type="http://schemas.openxmlformats.org/officeDocument/2006/relationships/image" Target="../media/image74.png"/><Relationship Id="rId30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7.png"/><Relationship Id="rId18" Type="http://schemas.openxmlformats.org/officeDocument/2006/relationships/image" Target="../media/image18.png"/><Relationship Id="rId26" Type="http://schemas.openxmlformats.org/officeDocument/2006/relationships/image" Target="../media/image81.png"/><Relationship Id="rId3" Type="http://schemas.openxmlformats.org/officeDocument/2006/relationships/image" Target="../media/image88.png"/><Relationship Id="rId21" Type="http://schemas.openxmlformats.org/officeDocument/2006/relationships/image" Target="../media/image64.png"/><Relationship Id="rId34" Type="http://schemas.openxmlformats.org/officeDocument/2006/relationships/image" Target="../media/image52.png"/><Relationship Id="rId7" Type="http://schemas.openxmlformats.org/officeDocument/2006/relationships/image" Target="../media/image50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5" Type="http://schemas.openxmlformats.org/officeDocument/2006/relationships/image" Target="../media/image80.png"/><Relationship Id="rId33" Type="http://schemas.openxmlformats.org/officeDocument/2006/relationships/image" Target="../media/image86.png"/><Relationship Id="rId2" Type="http://schemas.openxmlformats.org/officeDocument/2006/relationships/image" Target="../media/image87.png"/><Relationship Id="rId16" Type="http://schemas.openxmlformats.org/officeDocument/2006/relationships/image" Target="../media/image60.png"/><Relationship Id="rId20" Type="http://schemas.openxmlformats.org/officeDocument/2006/relationships/image" Target="../media/image63.png"/><Relationship Id="rId29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9.png"/><Relationship Id="rId11" Type="http://schemas.openxmlformats.org/officeDocument/2006/relationships/image" Target="../media/image55.png"/><Relationship Id="rId24" Type="http://schemas.openxmlformats.org/officeDocument/2006/relationships/image" Target="../media/image73.png"/><Relationship Id="rId32" Type="http://schemas.openxmlformats.org/officeDocument/2006/relationships/image" Target="../media/image82.png"/><Relationship Id="rId5" Type="http://schemas.openxmlformats.org/officeDocument/2006/relationships/image" Target="../media/image48.png"/><Relationship Id="rId15" Type="http://schemas.openxmlformats.org/officeDocument/2006/relationships/image" Target="../media/image59.png"/><Relationship Id="rId23" Type="http://schemas.openxmlformats.org/officeDocument/2006/relationships/image" Target="../media/image68.png"/><Relationship Id="rId28" Type="http://schemas.openxmlformats.org/officeDocument/2006/relationships/image" Target="../media/image66.png"/><Relationship Id="rId10" Type="http://schemas.openxmlformats.org/officeDocument/2006/relationships/image" Target="../media/image54.png"/><Relationship Id="rId19" Type="http://schemas.openxmlformats.org/officeDocument/2006/relationships/image" Target="../media/image62.png"/><Relationship Id="rId31" Type="http://schemas.openxmlformats.org/officeDocument/2006/relationships/image" Target="../media/image77.png"/><Relationship Id="rId4" Type="http://schemas.openxmlformats.org/officeDocument/2006/relationships/image" Target="../media/image1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5.png"/><Relationship Id="rId27" Type="http://schemas.openxmlformats.org/officeDocument/2006/relationships/image" Target="../media/image85.png"/><Relationship Id="rId30" Type="http://schemas.openxmlformats.org/officeDocument/2006/relationships/image" Target="../media/image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2.png"/><Relationship Id="rId26" Type="http://schemas.openxmlformats.org/officeDocument/2006/relationships/image" Target="../media/image90.png"/><Relationship Id="rId39" Type="http://schemas.openxmlformats.org/officeDocument/2006/relationships/image" Target="../media/image79.png"/><Relationship Id="rId3" Type="http://schemas.openxmlformats.org/officeDocument/2006/relationships/image" Target="../media/image1.png"/><Relationship Id="rId21" Type="http://schemas.openxmlformats.org/officeDocument/2006/relationships/image" Target="../media/image65.png"/><Relationship Id="rId34" Type="http://schemas.openxmlformats.org/officeDocument/2006/relationships/image" Target="../media/image87.png"/><Relationship Id="rId7" Type="http://schemas.openxmlformats.org/officeDocument/2006/relationships/image" Target="../media/image51.png"/><Relationship Id="rId12" Type="http://schemas.openxmlformats.org/officeDocument/2006/relationships/image" Target="../media/image57.png"/><Relationship Id="rId17" Type="http://schemas.openxmlformats.org/officeDocument/2006/relationships/image" Target="../media/image18.png"/><Relationship Id="rId25" Type="http://schemas.openxmlformats.org/officeDocument/2006/relationships/image" Target="../media/image81.png"/><Relationship Id="rId33" Type="http://schemas.openxmlformats.org/officeDocument/2006/relationships/image" Target="../media/image52.png"/><Relationship Id="rId38" Type="http://schemas.openxmlformats.org/officeDocument/2006/relationships/image" Target="../media/image78.png"/><Relationship Id="rId2" Type="http://schemas.openxmlformats.org/officeDocument/2006/relationships/image" Target="../media/image89.png"/><Relationship Id="rId16" Type="http://schemas.openxmlformats.org/officeDocument/2006/relationships/image" Target="../media/image61.png"/><Relationship Id="rId20" Type="http://schemas.openxmlformats.org/officeDocument/2006/relationships/image" Target="../media/image64.png"/><Relationship Id="rId29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6.png"/><Relationship Id="rId24" Type="http://schemas.openxmlformats.org/officeDocument/2006/relationships/image" Target="../media/image80.png"/><Relationship Id="rId32" Type="http://schemas.openxmlformats.org/officeDocument/2006/relationships/image" Target="../media/image91.png"/><Relationship Id="rId37" Type="http://schemas.openxmlformats.org/officeDocument/2006/relationships/image" Target="../media/image86.png"/><Relationship Id="rId5" Type="http://schemas.openxmlformats.org/officeDocument/2006/relationships/image" Target="../media/image49.png"/><Relationship Id="rId15" Type="http://schemas.openxmlformats.org/officeDocument/2006/relationships/image" Target="../media/image60.png"/><Relationship Id="rId23" Type="http://schemas.openxmlformats.org/officeDocument/2006/relationships/image" Target="../media/image73.png"/><Relationship Id="rId28" Type="http://schemas.openxmlformats.org/officeDocument/2006/relationships/image" Target="../media/image69.png"/><Relationship Id="rId36" Type="http://schemas.openxmlformats.org/officeDocument/2006/relationships/image" Target="../media/image85.png"/><Relationship Id="rId10" Type="http://schemas.openxmlformats.org/officeDocument/2006/relationships/image" Target="../media/image55.png"/><Relationship Id="rId19" Type="http://schemas.openxmlformats.org/officeDocument/2006/relationships/image" Target="../media/image63.png"/><Relationship Id="rId31" Type="http://schemas.openxmlformats.org/officeDocument/2006/relationships/image" Target="../media/image82.png"/><Relationship Id="rId4" Type="http://schemas.openxmlformats.org/officeDocument/2006/relationships/image" Target="../media/image48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8.png"/><Relationship Id="rId27" Type="http://schemas.openxmlformats.org/officeDocument/2006/relationships/image" Target="../media/image66.png"/><Relationship Id="rId30" Type="http://schemas.openxmlformats.org/officeDocument/2006/relationships/image" Target="../media/image77.png"/><Relationship Id="rId35" Type="http://schemas.openxmlformats.org/officeDocument/2006/relationships/image" Target="../media/image8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26" Type="http://schemas.openxmlformats.org/officeDocument/2006/relationships/image" Target="../media/image115.png"/><Relationship Id="rId3" Type="http://schemas.openxmlformats.org/officeDocument/2006/relationships/image" Target="../media/image1.png"/><Relationship Id="rId21" Type="http://schemas.openxmlformats.org/officeDocument/2006/relationships/image" Target="../media/image110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5" Type="http://schemas.openxmlformats.org/officeDocument/2006/relationships/image" Target="../media/image114.png"/><Relationship Id="rId2" Type="http://schemas.openxmlformats.org/officeDocument/2006/relationships/image" Target="../media/image92.png"/><Relationship Id="rId16" Type="http://schemas.openxmlformats.org/officeDocument/2006/relationships/image" Target="../media/image105.png"/><Relationship Id="rId20" Type="http://schemas.openxmlformats.org/officeDocument/2006/relationships/image" Target="../media/image10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24" Type="http://schemas.openxmlformats.org/officeDocument/2006/relationships/image" Target="../media/image113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23" Type="http://schemas.openxmlformats.org/officeDocument/2006/relationships/image" Target="../media/image112.png"/><Relationship Id="rId28" Type="http://schemas.openxmlformats.org/officeDocument/2006/relationships/image" Target="../media/image117.png"/><Relationship Id="rId10" Type="http://schemas.openxmlformats.org/officeDocument/2006/relationships/image" Target="../media/image99.png"/><Relationship Id="rId19" Type="http://schemas.openxmlformats.org/officeDocument/2006/relationships/image" Target="../media/image108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Relationship Id="rId22" Type="http://schemas.openxmlformats.org/officeDocument/2006/relationships/image" Target="../media/image111.png"/><Relationship Id="rId27" Type="http://schemas.openxmlformats.org/officeDocument/2006/relationships/image" Target="../media/image1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8.png"/><Relationship Id="rId3" Type="http://schemas.openxmlformats.org/officeDocument/2006/relationships/image" Target="../media/image119.png"/><Relationship Id="rId7" Type="http://schemas.openxmlformats.org/officeDocument/2006/relationships/image" Target="../media/image122.png"/><Relationship Id="rId12" Type="http://schemas.openxmlformats.org/officeDocument/2006/relationships/image" Target="../media/image127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1.png"/><Relationship Id="rId11" Type="http://schemas.openxmlformats.org/officeDocument/2006/relationships/image" Target="../media/image126.png"/><Relationship Id="rId5" Type="http://schemas.openxmlformats.org/officeDocument/2006/relationships/image" Target="../media/image1.png"/><Relationship Id="rId15" Type="http://schemas.openxmlformats.org/officeDocument/2006/relationships/image" Target="../media/image130.png"/><Relationship Id="rId10" Type="http://schemas.openxmlformats.org/officeDocument/2006/relationships/image" Target="../media/image125.png"/><Relationship Id="rId4" Type="http://schemas.openxmlformats.org/officeDocument/2006/relationships/image" Target="../media/image120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3.png"/><Relationship Id="rId4" Type="http://schemas.openxmlformats.org/officeDocument/2006/relationships/image" Target="../media/image1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png"/><Relationship Id="rId13" Type="http://schemas.openxmlformats.org/officeDocument/2006/relationships/image" Target="../media/image147.png"/><Relationship Id="rId3" Type="http://schemas.openxmlformats.org/officeDocument/2006/relationships/image" Target="../media/image137.png"/><Relationship Id="rId7" Type="http://schemas.openxmlformats.org/officeDocument/2006/relationships/image" Target="../media/image141.png"/><Relationship Id="rId12" Type="http://schemas.openxmlformats.org/officeDocument/2006/relationships/image" Target="../media/image146.png"/><Relationship Id="rId2" Type="http://schemas.openxmlformats.org/officeDocument/2006/relationships/image" Target="../media/image1.png"/><Relationship Id="rId16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11" Type="http://schemas.openxmlformats.org/officeDocument/2006/relationships/image" Target="../media/image145.png"/><Relationship Id="rId5" Type="http://schemas.openxmlformats.org/officeDocument/2006/relationships/image" Target="../media/image139.png"/><Relationship Id="rId15" Type="http://schemas.openxmlformats.org/officeDocument/2006/relationships/image" Target="../media/image149.png"/><Relationship Id="rId10" Type="http://schemas.openxmlformats.org/officeDocument/2006/relationships/image" Target="../media/image144.png"/><Relationship Id="rId4" Type="http://schemas.openxmlformats.org/officeDocument/2006/relationships/image" Target="../media/image138.png"/><Relationship Id="rId9" Type="http://schemas.openxmlformats.org/officeDocument/2006/relationships/image" Target="../media/image143.png"/><Relationship Id="rId14" Type="http://schemas.openxmlformats.org/officeDocument/2006/relationships/image" Target="../media/image1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png"/><Relationship Id="rId13" Type="http://schemas.openxmlformats.org/officeDocument/2006/relationships/image" Target="../media/image158.png"/><Relationship Id="rId18" Type="http://schemas.openxmlformats.org/officeDocument/2006/relationships/image" Target="../media/image163.png"/><Relationship Id="rId3" Type="http://schemas.openxmlformats.org/officeDocument/2006/relationships/image" Target="../media/image137.png"/><Relationship Id="rId7" Type="http://schemas.openxmlformats.org/officeDocument/2006/relationships/image" Target="../media/image152.png"/><Relationship Id="rId12" Type="http://schemas.openxmlformats.org/officeDocument/2006/relationships/image" Target="../media/image157.png"/><Relationship Id="rId17" Type="http://schemas.openxmlformats.org/officeDocument/2006/relationships/image" Target="../media/image162.png"/><Relationship Id="rId2" Type="http://schemas.openxmlformats.org/officeDocument/2006/relationships/image" Target="../media/image1.png"/><Relationship Id="rId16" Type="http://schemas.openxmlformats.org/officeDocument/2006/relationships/image" Target="../media/image161.png"/><Relationship Id="rId20" Type="http://schemas.openxmlformats.org/officeDocument/2006/relationships/image" Target="../media/image1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0.png"/><Relationship Id="rId11" Type="http://schemas.openxmlformats.org/officeDocument/2006/relationships/image" Target="../media/image156.png"/><Relationship Id="rId5" Type="http://schemas.openxmlformats.org/officeDocument/2006/relationships/image" Target="../media/image151.png"/><Relationship Id="rId15" Type="http://schemas.openxmlformats.org/officeDocument/2006/relationships/image" Target="../media/image160.png"/><Relationship Id="rId10" Type="http://schemas.openxmlformats.org/officeDocument/2006/relationships/image" Target="../media/image155.png"/><Relationship Id="rId19" Type="http://schemas.openxmlformats.org/officeDocument/2006/relationships/image" Target="../media/image164.png"/><Relationship Id="rId4" Type="http://schemas.openxmlformats.org/officeDocument/2006/relationships/image" Target="../media/image138.png"/><Relationship Id="rId9" Type="http://schemas.openxmlformats.org/officeDocument/2006/relationships/image" Target="../media/image154.png"/><Relationship Id="rId14" Type="http://schemas.openxmlformats.org/officeDocument/2006/relationships/image" Target="../media/image15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73.png"/><Relationship Id="rId18" Type="http://schemas.openxmlformats.org/officeDocument/2006/relationships/image" Target="../media/image178.png"/><Relationship Id="rId3" Type="http://schemas.openxmlformats.org/officeDocument/2006/relationships/image" Target="../media/image137.png"/><Relationship Id="rId21" Type="http://schemas.openxmlformats.org/officeDocument/2006/relationships/image" Target="../media/image181.png"/><Relationship Id="rId7" Type="http://schemas.openxmlformats.org/officeDocument/2006/relationships/image" Target="../media/image167.png"/><Relationship Id="rId12" Type="http://schemas.openxmlformats.org/officeDocument/2006/relationships/image" Target="../media/image172.png"/><Relationship Id="rId17" Type="http://schemas.openxmlformats.org/officeDocument/2006/relationships/image" Target="../media/image177.png"/><Relationship Id="rId25" Type="http://schemas.openxmlformats.org/officeDocument/2006/relationships/image" Target="../media/image184.png"/><Relationship Id="rId2" Type="http://schemas.openxmlformats.org/officeDocument/2006/relationships/image" Target="../media/image1.png"/><Relationship Id="rId16" Type="http://schemas.openxmlformats.org/officeDocument/2006/relationships/image" Target="../media/image176.png"/><Relationship Id="rId20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6.png"/><Relationship Id="rId11" Type="http://schemas.openxmlformats.org/officeDocument/2006/relationships/image" Target="../media/image171.png"/><Relationship Id="rId24" Type="http://schemas.openxmlformats.org/officeDocument/2006/relationships/image" Target="../media/image183.png"/><Relationship Id="rId5" Type="http://schemas.openxmlformats.org/officeDocument/2006/relationships/image" Target="../media/image151.png"/><Relationship Id="rId15" Type="http://schemas.openxmlformats.org/officeDocument/2006/relationships/image" Target="../media/image175.png"/><Relationship Id="rId23" Type="http://schemas.openxmlformats.org/officeDocument/2006/relationships/image" Target="../media/image182.png"/><Relationship Id="rId10" Type="http://schemas.openxmlformats.org/officeDocument/2006/relationships/image" Target="../media/image170.png"/><Relationship Id="rId19" Type="http://schemas.openxmlformats.org/officeDocument/2006/relationships/image" Target="../media/image179.png"/><Relationship Id="rId4" Type="http://schemas.openxmlformats.org/officeDocument/2006/relationships/image" Target="../media/image138.png"/><Relationship Id="rId9" Type="http://schemas.openxmlformats.org/officeDocument/2006/relationships/image" Target="../media/image169.png"/><Relationship Id="rId14" Type="http://schemas.openxmlformats.org/officeDocument/2006/relationships/image" Target="../media/image174.png"/><Relationship Id="rId22" Type="http://schemas.openxmlformats.org/officeDocument/2006/relationships/image" Target="../media/image15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13" Type="http://schemas.openxmlformats.org/officeDocument/2006/relationships/image" Target="../media/image194.png"/><Relationship Id="rId18" Type="http://schemas.openxmlformats.org/officeDocument/2006/relationships/image" Target="../media/image199.png"/><Relationship Id="rId26" Type="http://schemas.openxmlformats.org/officeDocument/2006/relationships/image" Target="../media/image207.png"/><Relationship Id="rId3" Type="http://schemas.openxmlformats.org/officeDocument/2006/relationships/image" Target="../media/image137.png"/><Relationship Id="rId21" Type="http://schemas.openxmlformats.org/officeDocument/2006/relationships/image" Target="../media/image202.png"/><Relationship Id="rId7" Type="http://schemas.openxmlformats.org/officeDocument/2006/relationships/image" Target="../media/image188.png"/><Relationship Id="rId12" Type="http://schemas.openxmlformats.org/officeDocument/2006/relationships/image" Target="../media/image193.png"/><Relationship Id="rId17" Type="http://schemas.openxmlformats.org/officeDocument/2006/relationships/image" Target="../media/image198.png"/><Relationship Id="rId25" Type="http://schemas.openxmlformats.org/officeDocument/2006/relationships/image" Target="../media/image206.png"/><Relationship Id="rId33" Type="http://schemas.openxmlformats.org/officeDocument/2006/relationships/image" Target="../media/image214.png"/><Relationship Id="rId2" Type="http://schemas.openxmlformats.org/officeDocument/2006/relationships/image" Target="../media/image1.png"/><Relationship Id="rId16" Type="http://schemas.openxmlformats.org/officeDocument/2006/relationships/image" Target="../media/image197.png"/><Relationship Id="rId20" Type="http://schemas.openxmlformats.org/officeDocument/2006/relationships/image" Target="../media/image201.png"/><Relationship Id="rId29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7.png"/><Relationship Id="rId11" Type="http://schemas.openxmlformats.org/officeDocument/2006/relationships/image" Target="../media/image192.png"/><Relationship Id="rId24" Type="http://schemas.openxmlformats.org/officeDocument/2006/relationships/image" Target="../media/image205.png"/><Relationship Id="rId32" Type="http://schemas.openxmlformats.org/officeDocument/2006/relationships/image" Target="../media/image213.png"/><Relationship Id="rId5" Type="http://schemas.openxmlformats.org/officeDocument/2006/relationships/image" Target="../media/image186.png"/><Relationship Id="rId15" Type="http://schemas.openxmlformats.org/officeDocument/2006/relationships/image" Target="../media/image196.png"/><Relationship Id="rId23" Type="http://schemas.openxmlformats.org/officeDocument/2006/relationships/image" Target="../media/image204.png"/><Relationship Id="rId28" Type="http://schemas.openxmlformats.org/officeDocument/2006/relationships/image" Target="../media/image209.png"/><Relationship Id="rId10" Type="http://schemas.openxmlformats.org/officeDocument/2006/relationships/image" Target="../media/image191.png"/><Relationship Id="rId19" Type="http://schemas.openxmlformats.org/officeDocument/2006/relationships/image" Target="../media/image200.png"/><Relationship Id="rId31" Type="http://schemas.openxmlformats.org/officeDocument/2006/relationships/image" Target="../media/image212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Relationship Id="rId14" Type="http://schemas.openxmlformats.org/officeDocument/2006/relationships/image" Target="../media/image195.png"/><Relationship Id="rId22" Type="http://schemas.openxmlformats.org/officeDocument/2006/relationships/image" Target="../media/image203.png"/><Relationship Id="rId27" Type="http://schemas.openxmlformats.org/officeDocument/2006/relationships/image" Target="../media/image208.png"/><Relationship Id="rId30" Type="http://schemas.openxmlformats.org/officeDocument/2006/relationships/image" Target="../media/image2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6.png"/><Relationship Id="rId2" Type="http://schemas.openxmlformats.org/officeDocument/2006/relationships/image" Target="../media/image2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26" Type="http://schemas.openxmlformats.org/officeDocument/2006/relationships/image" Target="../media/image46.png"/><Relationship Id="rId3" Type="http://schemas.openxmlformats.org/officeDocument/2006/relationships/image" Target="../media/image23.png"/><Relationship Id="rId21" Type="http://schemas.openxmlformats.org/officeDocument/2006/relationships/image" Target="../media/image41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10" Type="http://schemas.openxmlformats.org/officeDocument/2006/relationships/image" Target="../media/image30.png"/><Relationship Id="rId19" Type="http://schemas.openxmlformats.org/officeDocument/2006/relationships/image" Target="../media/image39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18" Type="http://schemas.openxmlformats.org/officeDocument/2006/relationships/image" Target="../media/image18.png"/><Relationship Id="rId3" Type="http://schemas.openxmlformats.org/officeDocument/2006/relationships/image" Target="../media/image1.png"/><Relationship Id="rId21" Type="http://schemas.openxmlformats.org/officeDocument/2006/relationships/image" Target="../media/image64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17" Type="http://schemas.openxmlformats.org/officeDocument/2006/relationships/image" Target="../media/image61.png"/><Relationship Id="rId2" Type="http://schemas.openxmlformats.org/officeDocument/2006/relationships/image" Target="../media/image47.png"/><Relationship Id="rId16" Type="http://schemas.openxmlformats.org/officeDocument/2006/relationships/image" Target="../media/image60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24" Type="http://schemas.openxmlformats.org/officeDocument/2006/relationships/image" Target="../media/image67.png"/><Relationship Id="rId5" Type="http://schemas.openxmlformats.org/officeDocument/2006/relationships/image" Target="../media/image49.png"/><Relationship Id="rId15" Type="http://schemas.openxmlformats.org/officeDocument/2006/relationships/image" Target="../media/image59.png"/><Relationship Id="rId23" Type="http://schemas.openxmlformats.org/officeDocument/2006/relationships/image" Target="../media/image66.png"/><Relationship Id="rId10" Type="http://schemas.openxmlformats.org/officeDocument/2006/relationships/image" Target="../media/image54.png"/><Relationship Id="rId19" Type="http://schemas.openxmlformats.org/officeDocument/2006/relationships/image" Target="../media/image62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Relationship Id="rId22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3.png"/><Relationship Id="rId26" Type="http://schemas.openxmlformats.org/officeDocument/2006/relationships/image" Target="../media/image71.png"/><Relationship Id="rId3" Type="http://schemas.openxmlformats.org/officeDocument/2006/relationships/image" Target="../media/image48.png"/><Relationship Id="rId21" Type="http://schemas.openxmlformats.org/officeDocument/2006/relationships/image" Target="../media/image68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2.png"/><Relationship Id="rId25" Type="http://schemas.openxmlformats.org/officeDocument/2006/relationships/image" Target="../media/image70.png"/><Relationship Id="rId2" Type="http://schemas.openxmlformats.org/officeDocument/2006/relationships/image" Target="../media/image1.png"/><Relationship Id="rId16" Type="http://schemas.openxmlformats.org/officeDocument/2006/relationships/image" Target="../media/image18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7.png"/><Relationship Id="rId24" Type="http://schemas.openxmlformats.org/officeDocument/2006/relationships/image" Target="../media/image52.png"/><Relationship Id="rId5" Type="http://schemas.openxmlformats.org/officeDocument/2006/relationships/image" Target="../media/image50.png"/><Relationship Id="rId15" Type="http://schemas.openxmlformats.org/officeDocument/2006/relationships/image" Target="../media/image61.png"/><Relationship Id="rId23" Type="http://schemas.openxmlformats.org/officeDocument/2006/relationships/image" Target="../media/image69.png"/><Relationship Id="rId10" Type="http://schemas.openxmlformats.org/officeDocument/2006/relationships/image" Target="../media/image56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Relationship Id="rId22" Type="http://schemas.openxmlformats.org/officeDocument/2006/relationships/image" Target="../media/image6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18" Type="http://schemas.openxmlformats.org/officeDocument/2006/relationships/image" Target="../media/image62.png"/><Relationship Id="rId26" Type="http://schemas.openxmlformats.org/officeDocument/2006/relationships/image" Target="../media/image74.png"/><Relationship Id="rId3" Type="http://schemas.openxmlformats.org/officeDocument/2006/relationships/image" Target="../media/image1.png"/><Relationship Id="rId21" Type="http://schemas.openxmlformats.org/officeDocument/2006/relationships/image" Target="../media/image65.png"/><Relationship Id="rId7" Type="http://schemas.openxmlformats.org/officeDocument/2006/relationships/image" Target="../media/image51.png"/><Relationship Id="rId12" Type="http://schemas.openxmlformats.org/officeDocument/2006/relationships/image" Target="../media/image57.png"/><Relationship Id="rId17" Type="http://schemas.openxmlformats.org/officeDocument/2006/relationships/image" Target="../media/image18.png"/><Relationship Id="rId25" Type="http://schemas.openxmlformats.org/officeDocument/2006/relationships/image" Target="../media/image69.png"/><Relationship Id="rId2" Type="http://schemas.openxmlformats.org/officeDocument/2006/relationships/image" Target="../media/image72.png"/><Relationship Id="rId16" Type="http://schemas.openxmlformats.org/officeDocument/2006/relationships/image" Target="../media/image61.png"/><Relationship Id="rId20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11" Type="http://schemas.openxmlformats.org/officeDocument/2006/relationships/image" Target="../media/image56.png"/><Relationship Id="rId24" Type="http://schemas.openxmlformats.org/officeDocument/2006/relationships/image" Target="../media/image66.png"/><Relationship Id="rId5" Type="http://schemas.openxmlformats.org/officeDocument/2006/relationships/image" Target="../media/image49.png"/><Relationship Id="rId15" Type="http://schemas.openxmlformats.org/officeDocument/2006/relationships/image" Target="../media/image60.png"/><Relationship Id="rId23" Type="http://schemas.openxmlformats.org/officeDocument/2006/relationships/image" Target="../media/image73.png"/><Relationship Id="rId10" Type="http://schemas.openxmlformats.org/officeDocument/2006/relationships/image" Target="../media/image55.png"/><Relationship Id="rId19" Type="http://schemas.openxmlformats.org/officeDocument/2006/relationships/image" Target="../media/image63.png"/><Relationship Id="rId4" Type="http://schemas.openxmlformats.org/officeDocument/2006/relationships/image" Target="../media/image48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Relationship Id="rId22" Type="http://schemas.openxmlformats.org/officeDocument/2006/relationships/image" Target="../media/image68.png"/><Relationship Id="rId27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3.png"/><Relationship Id="rId26" Type="http://schemas.openxmlformats.org/officeDocument/2006/relationships/image" Target="../media/image74.png"/><Relationship Id="rId3" Type="http://schemas.openxmlformats.org/officeDocument/2006/relationships/image" Target="../media/image48.png"/><Relationship Id="rId21" Type="http://schemas.openxmlformats.org/officeDocument/2006/relationships/image" Target="../media/image68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2.png"/><Relationship Id="rId25" Type="http://schemas.openxmlformats.org/officeDocument/2006/relationships/image" Target="../media/image69.png"/><Relationship Id="rId2" Type="http://schemas.openxmlformats.org/officeDocument/2006/relationships/image" Target="../media/image1.png"/><Relationship Id="rId16" Type="http://schemas.openxmlformats.org/officeDocument/2006/relationships/image" Target="../media/image75.png"/><Relationship Id="rId20" Type="http://schemas.openxmlformats.org/officeDocument/2006/relationships/image" Target="../media/image65.png"/><Relationship Id="rId29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11" Type="http://schemas.openxmlformats.org/officeDocument/2006/relationships/image" Target="../media/image57.png"/><Relationship Id="rId24" Type="http://schemas.openxmlformats.org/officeDocument/2006/relationships/image" Target="../media/image66.png"/><Relationship Id="rId5" Type="http://schemas.openxmlformats.org/officeDocument/2006/relationships/image" Target="../media/image50.png"/><Relationship Id="rId15" Type="http://schemas.openxmlformats.org/officeDocument/2006/relationships/image" Target="../media/image61.png"/><Relationship Id="rId23" Type="http://schemas.openxmlformats.org/officeDocument/2006/relationships/image" Target="../media/image76.png"/><Relationship Id="rId28" Type="http://schemas.openxmlformats.org/officeDocument/2006/relationships/image" Target="../media/image52.png"/><Relationship Id="rId10" Type="http://schemas.openxmlformats.org/officeDocument/2006/relationships/image" Target="../media/image56.png"/><Relationship Id="rId19" Type="http://schemas.openxmlformats.org/officeDocument/2006/relationships/image" Target="../media/image64.png"/><Relationship Id="rId4" Type="http://schemas.openxmlformats.org/officeDocument/2006/relationships/image" Target="../media/image49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Relationship Id="rId22" Type="http://schemas.openxmlformats.org/officeDocument/2006/relationships/image" Target="../media/image73.png"/><Relationship Id="rId27" Type="http://schemas.openxmlformats.org/officeDocument/2006/relationships/image" Target="../media/image77.png"/><Relationship Id="rId30" Type="http://schemas.openxmlformats.org/officeDocument/2006/relationships/image" Target="../media/image7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4.png"/><Relationship Id="rId26" Type="http://schemas.openxmlformats.org/officeDocument/2006/relationships/image" Target="../media/image77.png"/><Relationship Id="rId3" Type="http://schemas.openxmlformats.org/officeDocument/2006/relationships/image" Target="../media/image48.png"/><Relationship Id="rId21" Type="http://schemas.openxmlformats.org/officeDocument/2006/relationships/image" Target="../media/image73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3.png"/><Relationship Id="rId25" Type="http://schemas.openxmlformats.org/officeDocument/2006/relationships/image" Target="../media/image74.png"/><Relationship Id="rId33" Type="http://schemas.openxmlformats.org/officeDocument/2006/relationships/image" Target="../media/image83.png"/><Relationship Id="rId2" Type="http://schemas.openxmlformats.org/officeDocument/2006/relationships/image" Target="../media/image1.png"/><Relationship Id="rId16" Type="http://schemas.openxmlformats.org/officeDocument/2006/relationships/image" Target="../media/image62.png"/><Relationship Id="rId20" Type="http://schemas.openxmlformats.org/officeDocument/2006/relationships/image" Target="../media/image68.png"/><Relationship Id="rId29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24" Type="http://schemas.openxmlformats.org/officeDocument/2006/relationships/image" Target="../media/image69.png"/><Relationship Id="rId32" Type="http://schemas.openxmlformats.org/officeDocument/2006/relationships/image" Target="../media/image79.png"/><Relationship Id="rId5" Type="http://schemas.openxmlformats.org/officeDocument/2006/relationships/image" Target="../media/image50.png"/><Relationship Id="rId15" Type="http://schemas.openxmlformats.org/officeDocument/2006/relationships/image" Target="../media/image18.png"/><Relationship Id="rId23" Type="http://schemas.openxmlformats.org/officeDocument/2006/relationships/image" Target="../media/image66.png"/><Relationship Id="rId28" Type="http://schemas.openxmlformats.org/officeDocument/2006/relationships/image" Target="../media/image81.png"/><Relationship Id="rId10" Type="http://schemas.openxmlformats.org/officeDocument/2006/relationships/image" Target="../media/image57.png"/><Relationship Id="rId19" Type="http://schemas.openxmlformats.org/officeDocument/2006/relationships/image" Target="../media/image65.png"/><Relationship Id="rId31" Type="http://schemas.openxmlformats.org/officeDocument/2006/relationships/image" Target="../media/image78.png"/><Relationship Id="rId4" Type="http://schemas.openxmlformats.org/officeDocument/2006/relationships/image" Target="../media/image49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Relationship Id="rId22" Type="http://schemas.openxmlformats.org/officeDocument/2006/relationships/image" Target="../media/image80.png"/><Relationship Id="rId27" Type="http://schemas.openxmlformats.org/officeDocument/2006/relationships/image" Target="../media/image52.png"/><Relationship Id="rId30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857224" y="1285866"/>
            <a:ext cx="7362720" cy="22529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Координаты </a:t>
            </a: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вектора</a:t>
            </a:r>
          </a:p>
          <a:p>
            <a:pPr algn="ctr">
              <a:lnSpc>
                <a:spcPct val="130000"/>
              </a:lnSpc>
            </a:pP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54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пространстве</a:t>
            </a:r>
            <a:endParaRPr lang="ru-RU" sz="5400" b="1" dirty="0" smtClean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31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Прямая со стрелкой 74"/>
          <p:cNvCxnSpPr/>
          <p:nvPr/>
        </p:nvCxnSpPr>
        <p:spPr>
          <a:xfrm flipH="1" flipV="1">
            <a:off x="1145337" y="2711430"/>
            <a:ext cx="986400" cy="720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343814" y="24997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814" y="2499742"/>
                <a:ext cx="43133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1285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5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Прямоугольник 50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5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6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7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28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Прямоугольник 59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29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30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 стрелкой 66"/>
          <p:cNvCxnSpPr/>
          <p:nvPr/>
        </p:nvCxnSpPr>
        <p:spPr>
          <a:xfrm flipH="1" flipV="1">
            <a:off x="3310350" y="2711430"/>
            <a:ext cx="986400" cy="72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Прямоугольник 71"/>
              <p:cNvSpPr/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  <a:blipFill rotWithShape="1">
                <a:blip r:embed="rId31"/>
                <a:stretch>
                  <a:fillRect r="-1408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3" name="Прямоугольник 72"/>
              <p:cNvSpPr/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  <a:blipFill rotWithShape="1">
                <a:blip r:embed="rId32"/>
                <a:stretch>
                  <a:fillRect t="-3279" r="-57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06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7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Прямая со стрелкой 66"/>
          <p:cNvCxnSpPr/>
          <p:nvPr/>
        </p:nvCxnSpPr>
        <p:spPr>
          <a:xfrm flipV="1">
            <a:off x="2120465" y="1996907"/>
            <a:ext cx="2188178" cy="1433932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Прямоугольник 52"/>
              <p:cNvSpPr/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  <a:blipFill rotWithShape="1">
                <a:blip r:embed="rId2"/>
                <a:stretch>
                  <a:fillRect r="-1896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2" name="Прямоугольник 61"/>
              <p:cNvSpPr/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2" name="Прямоугольник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  <a:blipFill rotWithShape="1">
                <a:blip r:embed="rId3"/>
                <a:stretch>
                  <a:fillRect t="-3279" r="-573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7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1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5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Прямоугольник 50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6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Прямоугольник 51"/>
              <p:cNvSpPr/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  <a:blipFill rotWithShape="1">
                <a:blip r:embed="rId27"/>
                <a:stretch>
                  <a:fillRect r="-1408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8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9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30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31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Прямоугольник 59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32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1" name="Прямоугольник 60"/>
              <p:cNvSpPr/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1" name="Прямоугольник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  <a:blipFill rotWithShape="1">
                <a:blip r:embed="rId33"/>
                <a:stretch>
                  <a:fillRect t="-3279" r="-57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34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1147435" y="2708743"/>
            <a:ext cx="2188178" cy="1433932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06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V="1">
            <a:off x="2142240" y="1987486"/>
            <a:ext cx="0" cy="1441421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7" name="Прямоугольник 76"/>
              <p:cNvSpPr/>
              <p:nvPr/>
            </p:nvSpPr>
            <p:spPr>
              <a:xfrm>
                <a:off x="1626528" y="2416686"/>
                <a:ext cx="577402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7" name="Прямоугольник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6528" y="2416686"/>
                <a:ext cx="577402" cy="339837"/>
              </a:xfrm>
              <a:prstGeom prst="rect">
                <a:avLst/>
              </a:prstGeom>
              <a:blipFill rotWithShape="1">
                <a:blip r:embed="rId2"/>
                <a:stretch>
                  <a:fillRect r="-6316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6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Прямоугольник 50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5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Прямоугольник 53"/>
              <p:cNvSpPr/>
              <p:nvPr/>
            </p:nvSpPr>
            <p:spPr>
              <a:xfrm>
                <a:off x="7578281" y="4428670"/>
                <a:ext cx="1460656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{2;3;−2}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4428670"/>
                <a:ext cx="1460656" cy="370422"/>
              </a:xfrm>
              <a:prstGeom prst="rect">
                <a:avLst/>
              </a:prstGeom>
              <a:blipFill rotWithShape="1">
                <a:blip r:embed="rId26"/>
                <a:stretch>
                  <a:fillRect r="-125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7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8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9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30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Прямоугольник 59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31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3" name="Прямоугольник 62"/>
              <p:cNvSpPr/>
              <p:nvPr/>
            </p:nvSpPr>
            <p:spPr>
              <a:xfrm>
                <a:off x="5297665" y="4428670"/>
                <a:ext cx="194457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3" name="Прямоугольник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4428670"/>
                <a:ext cx="1944571" cy="374974"/>
              </a:xfrm>
              <a:prstGeom prst="rect">
                <a:avLst/>
              </a:prstGeom>
              <a:blipFill rotWithShape="1">
                <a:blip r:embed="rId32"/>
                <a:stretch>
                  <a:fillRect t="-3226" r="-627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33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Прямоугольник 66"/>
              <p:cNvSpPr/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3924968"/>
                <a:ext cx="1287147" cy="370422"/>
              </a:xfrm>
              <a:prstGeom prst="rect">
                <a:avLst/>
              </a:prstGeom>
              <a:blipFill rotWithShape="1">
                <a:blip r:embed="rId34"/>
                <a:stretch>
                  <a:fillRect r="-1896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8" name="Прямоугольник 67"/>
              <p:cNvSpPr/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3924968"/>
                <a:ext cx="2127634" cy="374974"/>
              </a:xfrm>
              <a:prstGeom prst="rect">
                <a:avLst/>
              </a:prstGeom>
              <a:blipFill rotWithShape="1">
                <a:blip r:embed="rId35"/>
                <a:stretch>
                  <a:fillRect t="-3279" r="-573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9" name="Прямоугольник 68"/>
              <p:cNvSpPr/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3435846"/>
                <a:ext cx="1295483" cy="370422"/>
              </a:xfrm>
              <a:prstGeom prst="rect">
                <a:avLst/>
              </a:prstGeom>
              <a:blipFill rotWithShape="1">
                <a:blip r:embed="rId36"/>
                <a:stretch>
                  <a:fillRect r="-1408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0" name="Прямоугольник 69"/>
              <p:cNvSpPr/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3435846"/>
                <a:ext cx="2131224" cy="374974"/>
              </a:xfrm>
              <a:prstGeom prst="rect">
                <a:avLst/>
              </a:prstGeom>
              <a:blipFill rotWithShape="1">
                <a:blip r:embed="rId37"/>
                <a:stretch>
                  <a:fillRect t="-3279" r="-571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Прямая со стрелкой 71"/>
          <p:cNvCxnSpPr/>
          <p:nvPr/>
        </p:nvCxnSpPr>
        <p:spPr>
          <a:xfrm flipH="1">
            <a:off x="1151442" y="1992248"/>
            <a:ext cx="991904" cy="71751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2139492" y="1993681"/>
            <a:ext cx="21672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5" name="Прямоугольник 74"/>
              <p:cNvSpPr/>
              <p:nvPr/>
            </p:nvSpPr>
            <p:spPr>
              <a:xfrm>
                <a:off x="1288500" y="2130992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5" name="Прямоугольник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00" y="2130992"/>
                <a:ext cx="399468" cy="307777"/>
              </a:xfrm>
              <a:prstGeom prst="rect">
                <a:avLst/>
              </a:prstGeom>
              <a:blipFill rotWithShape="1">
                <a:blip r:embed="rId38"/>
                <a:stretch>
                  <a:fillRect t="-12000" r="-3181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6" name="Прямоугольник 75"/>
              <p:cNvSpPr/>
              <p:nvPr/>
            </p:nvSpPr>
            <p:spPr>
              <a:xfrm>
                <a:off x="2975755" y="170765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6" name="Прямоугольник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1707654"/>
                <a:ext cx="402674" cy="307777"/>
              </a:xfrm>
              <a:prstGeom prst="rect">
                <a:avLst/>
              </a:prstGeom>
              <a:blipFill rotWithShape="1">
                <a:blip r:embed="rId39"/>
                <a:stretch>
                  <a:fillRect t="-11765" r="-3484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Прямая со стрелкой 70"/>
          <p:cNvCxnSpPr/>
          <p:nvPr/>
        </p:nvCxnSpPr>
        <p:spPr>
          <a:xfrm>
            <a:off x="2143347" y="1997211"/>
            <a:ext cx="1167003" cy="216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06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54" grpId="0" animBg="1"/>
      <p:bldP spid="63" grpId="0" animBg="1"/>
      <p:bldP spid="75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Прямая со стрелкой 84"/>
          <p:cNvCxnSpPr/>
          <p:nvPr/>
        </p:nvCxnSpPr>
        <p:spPr>
          <a:xfrm flipH="1" flipV="1">
            <a:off x="773706" y="1454724"/>
            <a:ext cx="972000" cy="72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765508" y="738576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28424" y="733814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V="1">
            <a:off x="1762653" y="740792"/>
            <a:ext cx="2188178" cy="1433932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763128" y="295180"/>
            <a:ext cx="1" cy="184934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V="1">
            <a:off x="1762653" y="743539"/>
            <a:ext cx="0" cy="144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1754272" y="2180520"/>
            <a:ext cx="1189886" cy="726706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9202" y="3316249"/>
            <a:ext cx="4359275" cy="13981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Прямоугольник 77"/>
          <p:cNvSpPr/>
          <p:nvPr/>
        </p:nvSpPr>
        <p:spPr>
          <a:xfrm>
            <a:off x="377505" y="3329393"/>
            <a:ext cx="43385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сли вектор лежит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некоторой из координатных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плоскостей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параллелен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ей,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 же лежит или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параллелен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некоторой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из координатных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осей,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его соответствующие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координаты равны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нулю.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751517" y="2178102"/>
            <a:ext cx="2604459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539552" y="2175235"/>
            <a:ext cx="1234609" cy="882763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190523" y="177971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523" y="1779711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470438" y="119286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0438" y="119286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70226" y="280828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226" y="2808285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596843" y="216344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843" y="2163443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129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H="1">
            <a:off x="767215" y="290268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70376" y="1455071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930131" y="2180520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930130" y="735910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771977" y="733814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475489" y="2654397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9" y="2654397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9677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3849697" y="1904342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697" y="1904342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311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2844320" y="2803861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20" y="2803861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147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388352" y="465170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8352" y="465170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357" r="-10811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396697" y="1312170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697" y="1312170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357" r="-1216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3849697" y="465170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697" y="465170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945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2942586" y="1277666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2586" y="1277666"/>
                <a:ext cx="43133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285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Прямая со стрелкой 79"/>
          <p:cNvCxnSpPr/>
          <p:nvPr/>
        </p:nvCxnSpPr>
        <p:spPr>
          <a:xfrm flipH="1" flipV="1">
            <a:off x="2935272" y="1459487"/>
            <a:ext cx="986400" cy="72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930131" y="1457167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767215" y="145775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endCxn id="32" idx="1"/>
          </p:cNvCxnSpPr>
          <p:nvPr/>
        </p:nvCxnSpPr>
        <p:spPr>
          <a:xfrm flipV="1">
            <a:off x="760139" y="1446943"/>
            <a:ext cx="2182447" cy="144951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1727126" y="2144520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6" name="TextBox 85"/>
              <p:cNvSpPr txBox="1"/>
              <p:nvPr/>
            </p:nvSpPr>
            <p:spPr>
              <a:xfrm>
                <a:off x="5032623" y="3382969"/>
                <a:ext cx="12167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𝑂𝑥𝑦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623" y="3382969"/>
                <a:ext cx="1216743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1508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7" name="TextBox 86"/>
              <p:cNvSpPr txBox="1"/>
              <p:nvPr/>
            </p:nvSpPr>
            <p:spPr>
              <a:xfrm>
                <a:off x="5035173" y="3837946"/>
                <a:ext cx="12167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𝑂𝑥𝑧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5173" y="3837946"/>
                <a:ext cx="1216743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455" r="-100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8" name="TextBox 87"/>
              <p:cNvSpPr txBox="1"/>
              <p:nvPr/>
            </p:nvSpPr>
            <p:spPr>
              <a:xfrm>
                <a:off x="5036672" y="4278423"/>
                <a:ext cx="12167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𝑂𝑦𝑧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: 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672" y="4278423"/>
                <a:ext cx="1216743" cy="338554"/>
              </a:xfrm>
              <a:prstGeom prst="rect">
                <a:avLst/>
              </a:prstGeom>
              <a:blipFill rotWithShape="1">
                <a:blip r:embed="rId17"/>
                <a:stretch>
                  <a:fillRect t="-5455" r="-2000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9" name="TextBox 88"/>
              <p:cNvSpPr txBox="1"/>
              <p:nvPr/>
            </p:nvSpPr>
            <p:spPr>
              <a:xfrm>
                <a:off x="7230164" y="3371184"/>
                <a:ext cx="1660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𝑂𝑥</m:t>
                    </m:r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: </m:t>
                    </m:r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600" b="0" i="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𝑧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164" y="3371184"/>
                <a:ext cx="1660776" cy="338554"/>
              </a:xfrm>
              <a:prstGeom prst="rect">
                <a:avLst/>
              </a:prstGeom>
              <a:blipFill rotWithShape="1">
                <a:blip r:embed="rId18"/>
                <a:stretch>
                  <a:fillRect t="-5357" r="-441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0" name="TextBox 89"/>
              <p:cNvSpPr txBox="1"/>
              <p:nvPr/>
            </p:nvSpPr>
            <p:spPr>
              <a:xfrm>
                <a:off x="7227852" y="3822691"/>
                <a:ext cx="1660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𝑂𝑦</m:t>
                    </m:r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: 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600" b="0" i="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𝑧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852" y="3822691"/>
                <a:ext cx="1660776" cy="338554"/>
              </a:xfrm>
              <a:prstGeom prst="rect">
                <a:avLst/>
              </a:prstGeom>
              <a:blipFill rotWithShape="1">
                <a:blip r:embed="rId19"/>
                <a:stretch>
                  <a:fillRect t="-5357" r="-404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1" name="TextBox 90"/>
              <p:cNvSpPr txBox="1"/>
              <p:nvPr/>
            </p:nvSpPr>
            <p:spPr>
              <a:xfrm>
                <a:off x="7227783" y="4267805"/>
                <a:ext cx="1660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𝑂𝑧</m:t>
                    </m:r>
                    <m:r>
                      <a:rPr lang="en-US" sz="1600" b="0" i="1" smtClean="0">
                        <a:solidFill>
                          <a:srgbClr val="002060"/>
                        </a:solidFill>
                        <a:latin typeface="Cambria Math"/>
                      </a:rPr>
                      <m:t>: </m:t>
                    </m:r>
                    <m:r>
                      <a:rPr lang="en-US" sz="1600" b="0" i="1" smtClean="0">
                        <a:latin typeface="Cambria Math"/>
                      </a:rPr>
                      <m:t>𝑥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1600" b="0" i="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=0</m:t>
                    </m:r>
                  </m:oMath>
                </a14:m>
                <a:endParaRPr lang="ru-RU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783" y="4267805"/>
                <a:ext cx="1660776" cy="338554"/>
              </a:xfrm>
              <a:prstGeom prst="rect">
                <a:avLst/>
              </a:prstGeom>
              <a:blipFill rotWithShape="1">
                <a:blip r:embed="rId20"/>
                <a:stretch>
                  <a:fillRect t="-5357" r="-4044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2" name="Прямоугольник 91"/>
              <p:cNvSpPr/>
              <p:nvPr/>
            </p:nvSpPr>
            <p:spPr>
              <a:xfrm>
                <a:off x="5013682" y="656109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2" name="Прямоугольник 9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682" y="656109"/>
                <a:ext cx="1319784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3" name="Прямоугольник 92"/>
              <p:cNvSpPr/>
              <p:nvPr/>
            </p:nvSpPr>
            <p:spPr>
              <a:xfrm>
                <a:off x="5018490" y="1154409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3" name="Прямоугольник 9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490" y="1154409"/>
                <a:ext cx="1315553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4" name="Прямоугольник 93"/>
              <p:cNvSpPr/>
              <p:nvPr/>
            </p:nvSpPr>
            <p:spPr>
              <a:xfrm>
                <a:off x="5019267" y="1661051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4" name="Прямоугольник 9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267" y="1661051"/>
                <a:ext cx="1320361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5" name="Прямоугольник 94"/>
              <p:cNvSpPr/>
              <p:nvPr/>
            </p:nvSpPr>
            <p:spPr>
              <a:xfrm>
                <a:off x="5013682" y="2166943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5" name="Прямоугольник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3682" y="2166943"/>
                <a:ext cx="1225464" cy="370422"/>
              </a:xfrm>
              <a:prstGeom prst="rect">
                <a:avLst/>
              </a:prstGeom>
              <a:blipFill rotWithShape="1">
                <a:blip r:embed="rId24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6" name="Прямоугольник 95"/>
              <p:cNvSpPr/>
              <p:nvPr/>
            </p:nvSpPr>
            <p:spPr>
              <a:xfrm>
                <a:off x="7394037" y="656959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6" name="Прямоугольник 9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4037" y="656959"/>
                <a:ext cx="1299778" cy="370422"/>
              </a:xfrm>
              <a:prstGeom prst="rect">
                <a:avLst/>
              </a:prstGeom>
              <a:blipFill rotWithShape="1">
                <a:blip r:embed="rId25"/>
                <a:stretch>
                  <a:fillRect r="-1408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7" name="Прямоугольник 96"/>
              <p:cNvSpPr/>
              <p:nvPr/>
            </p:nvSpPr>
            <p:spPr>
              <a:xfrm>
                <a:off x="7399187" y="2171698"/>
                <a:ext cx="1460656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{2;3;−2}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7" name="Прямоугольник 9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187" y="2171698"/>
                <a:ext cx="1460656" cy="370422"/>
              </a:xfrm>
              <a:prstGeom prst="rect">
                <a:avLst/>
              </a:prstGeom>
              <a:blipFill rotWithShape="1">
                <a:blip r:embed="rId26"/>
                <a:stretch>
                  <a:fillRect r="-1255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8" name="Прямоугольник 97"/>
              <p:cNvSpPr/>
              <p:nvPr/>
            </p:nvSpPr>
            <p:spPr>
              <a:xfrm>
                <a:off x="7393602" y="1667996"/>
                <a:ext cx="1287147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8" name="Прямоугольник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3602" y="1667996"/>
                <a:ext cx="1287147" cy="370422"/>
              </a:xfrm>
              <a:prstGeom prst="rect">
                <a:avLst/>
              </a:prstGeom>
              <a:blipFill rotWithShape="1">
                <a:blip r:embed="rId27"/>
                <a:stretch>
                  <a:fillRect r="-1422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9" name="Прямоугольник 98"/>
              <p:cNvSpPr/>
              <p:nvPr/>
            </p:nvSpPr>
            <p:spPr>
              <a:xfrm>
                <a:off x="7399187" y="1150299"/>
                <a:ext cx="129548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9" name="Прямоугольник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9187" y="1150299"/>
                <a:ext cx="1295483" cy="370422"/>
              </a:xfrm>
              <a:prstGeom prst="rect">
                <a:avLst/>
              </a:prstGeom>
              <a:blipFill rotWithShape="1">
                <a:blip r:embed="rId28"/>
                <a:stretch>
                  <a:fillRect r="-1415" b="-2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8399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5" grpId="0" animBg="1"/>
      <p:bldP spid="6" grpId="0" animBg="1"/>
      <p:bldP spid="7" grpId="0" animBg="1"/>
      <p:bldP spid="11" grpId="0" animBg="1"/>
      <p:bldP spid="27" grpId="0" animBg="1"/>
      <p:bldP spid="28" grpId="0" animBg="1"/>
      <p:bldP spid="29" grpId="0" animBg="1"/>
      <p:bldP spid="18" grpId="0" animBg="1"/>
      <p:bldP spid="30" grpId="0" animBg="1"/>
      <p:bldP spid="31" grpId="0" animBg="1"/>
      <p:bldP spid="32" grpId="0" animBg="1"/>
      <p:bldP spid="12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2638698" y="1837314"/>
                <a:ext cx="1126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8" y="1837314"/>
                <a:ext cx="1126783" cy="369332"/>
              </a:xfrm>
              <a:prstGeom prst="rect">
                <a:avLst/>
              </a:prstGeom>
              <a:blipFill rotWithShape="1">
                <a:blip r:embed="rId2"/>
                <a:stretch>
                  <a:fillRect t="-22951" r="-86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2580221" y="2400941"/>
                <a:ext cx="1185260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221" y="2400941"/>
                <a:ext cx="1185260" cy="410625"/>
              </a:xfrm>
              <a:prstGeom prst="rect">
                <a:avLst/>
              </a:prstGeom>
              <a:blipFill rotWithShape="1">
                <a:blip r:embed="rId3"/>
                <a:stretch>
                  <a:fillRect r="-8718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2638698" y="1275606"/>
                <a:ext cx="1126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{1;0;0}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8" y="1275606"/>
                <a:ext cx="1126783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2951" r="-86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862" y="343892"/>
            <a:ext cx="8669337" cy="4677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3987" y="37770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Соответствующие координаты противоположных векторов противоположны.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2237242" y="3556610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{−3;5;−7}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242" y="3556610"/>
                <a:ext cx="1528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r="-7171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2579708" y="3004280"/>
                <a:ext cx="11857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{2;0;0}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708" y="3004280"/>
                <a:ext cx="1185773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3333" r="-87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1946457" y="4173967"/>
                <a:ext cx="1819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{−0,3;0;1,75}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457" y="4173967"/>
                <a:ext cx="1819024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3333" r="-568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5201786" y="3556610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{3;−5;7}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786" y="3556610"/>
                <a:ext cx="1528239" cy="410625"/>
              </a:xfrm>
              <a:prstGeom prst="rect">
                <a:avLst/>
              </a:prstGeom>
              <a:blipFill rotWithShape="1">
                <a:blip r:embed="rId10"/>
                <a:stretch>
                  <a:fillRect r="-2789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5209819" y="1837314"/>
                <a:ext cx="14837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{0;−1;0}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819" y="1837314"/>
                <a:ext cx="1483740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22951" r="-246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5201786" y="2400940"/>
                <a:ext cx="1531510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{0;0;−1}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786" y="2400940"/>
                <a:ext cx="1531510" cy="410625"/>
              </a:xfrm>
              <a:prstGeom prst="rect">
                <a:avLst/>
              </a:prstGeom>
              <a:blipFill rotWithShape="1">
                <a:blip r:embed="rId12"/>
                <a:stretch>
                  <a:fillRect r="-2381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5209819" y="3004280"/>
                <a:ext cx="15320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{−2;0;0}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819" y="3004280"/>
                <a:ext cx="1532022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23333" r="-239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5214446" y="1275606"/>
                <a:ext cx="14730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{−1;0;0}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4446" y="1275606"/>
                <a:ext cx="1473032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22951" r="-289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5201786" y="4173967"/>
                <a:ext cx="19921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{0,3;0;−1,75}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786" y="4173967"/>
                <a:ext cx="199214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23333" r="-1835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907108" y="1275606"/>
            <a:ext cx="88753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915816" y="1837314"/>
            <a:ext cx="83695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915815" y="2421587"/>
            <a:ext cx="83695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626242" y="3019733"/>
            <a:ext cx="103535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617616" y="3594508"/>
            <a:ext cx="104398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626242" y="4189422"/>
            <a:ext cx="149586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543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5" grpId="0"/>
      <p:bldP spid="7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-180528" y="-164554"/>
            <a:ext cx="9577064" cy="547260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Прямоугольник 14"/>
          <p:cNvSpPr/>
          <p:nvPr/>
        </p:nvSpPr>
        <p:spPr>
          <a:xfrm>
            <a:off x="-5060" y="1122919"/>
            <a:ext cx="2940249" cy="2223331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Прямоугольник 12"/>
          <p:cNvSpPr/>
          <p:nvPr/>
        </p:nvSpPr>
        <p:spPr>
          <a:xfrm>
            <a:off x="2935190" y="2499866"/>
            <a:ext cx="2916287" cy="222333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оугольник 10"/>
          <p:cNvSpPr/>
          <p:nvPr/>
        </p:nvSpPr>
        <p:spPr>
          <a:xfrm>
            <a:off x="5856239" y="1122920"/>
            <a:ext cx="3306317" cy="2223332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Скругленный прямоугольник 35"/>
          <p:cNvSpPr/>
          <p:nvPr/>
        </p:nvSpPr>
        <p:spPr>
          <a:xfrm>
            <a:off x="592304" y="1240434"/>
            <a:ext cx="1728192" cy="288032"/>
          </a:xfrm>
          <a:prstGeom prst="roundRect">
            <a:avLst/>
          </a:prstGeom>
          <a:solidFill>
            <a:schemeClr val="accent3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Прямоугольник 15"/>
              <p:cNvSpPr/>
              <p:nvPr/>
            </p:nvSpPr>
            <p:spPr>
              <a:xfrm>
                <a:off x="-5060" y="1122919"/>
                <a:ext cx="2940250" cy="2223331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33350" tIns="133350" rIns="133350" bIns="133350" numCol="1" spcCol="1270" anchor="t" anchorCtr="0">
                <a:noAutofit/>
              </a:bodyPr>
              <a:lstStyle/>
              <a:p>
                <a:pPr lvl="0" algn="ctr" defTabSz="1555750">
                  <a:lnSpc>
                    <a:spcPct val="90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ru-RU" sz="17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суммы векторов</a:t>
                </a:r>
              </a:p>
              <a:p>
                <a:pPr defTabSz="155575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/>
                </a:r>
                <a:r>
                  <a:rPr lang="ru-RU" sz="1600" dirty="0">
                    <a:solidFill>
                      <a:schemeClr val="bg1"/>
                    </a:solidFill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1600" dirty="0" smtClean="0">
                  <a:solidFill>
                    <a:schemeClr val="bg1"/>
                  </a:solidFill>
                </a:endParaRPr>
              </a:p>
              <a:p>
                <a:pPr defTabSz="1555750"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sz="1600" b="1" dirty="0">
                  <a:ln w="3175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0" defTabSz="1555750"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Каждая </a:t>
                </a:r>
                <a:r>
                  <a:rPr lang="ru-RU" sz="1600" u="sng" dirty="0" smtClean="0">
                    <a:latin typeface="Times New Roman" pitchFamily="18" charset="0"/>
                    <a:cs typeface="Times New Roman" pitchFamily="18" charset="0"/>
                  </a:rPr>
                  <a:t>координата суммы</a:t>
                </a:r>
              </a:p>
              <a:p>
                <a:pPr lvl="0" defTabSz="15557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двух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и более 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</a:p>
              <a:p>
                <a:pPr lvl="0" defTabSz="15557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ru-RU" sz="1600" u="sng" dirty="0" smtClean="0">
                    <a:latin typeface="Times New Roman" pitchFamily="18" charset="0"/>
                    <a:cs typeface="Times New Roman" pitchFamily="18" charset="0"/>
                  </a:rPr>
                  <a:t>равна сумме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 соответствующих</a:t>
                </a:r>
              </a:p>
              <a:p>
                <a:pPr lvl="0" defTabSz="1555750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ru-RU" sz="1600" u="sng" dirty="0" smtClean="0">
                    <a:latin typeface="Times New Roman" pitchFamily="18" charset="0"/>
                    <a:cs typeface="Times New Roman" pitchFamily="18" charset="0"/>
                  </a:rPr>
                  <a:t>координат</a:t>
                </a: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этих векторов.</a:t>
                </a:r>
                <a:r>
                  <a:rPr lang="ru-RU" sz="1600" b="1" kern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sz="1600" b="1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60" y="1122919"/>
                <a:ext cx="2940250" cy="2223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Скругленный прямоугольник 36"/>
          <p:cNvSpPr/>
          <p:nvPr/>
        </p:nvSpPr>
        <p:spPr>
          <a:xfrm>
            <a:off x="3376562" y="2617379"/>
            <a:ext cx="2026038" cy="288032"/>
          </a:xfrm>
          <a:prstGeom prst="round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13"/>
              <p:cNvSpPr/>
              <p:nvPr/>
            </p:nvSpPr>
            <p:spPr>
              <a:xfrm>
                <a:off x="2935189" y="2499866"/>
                <a:ext cx="2916288" cy="2223332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0" tIns="133350" rIns="72000" bIns="133350" numCol="1" spcCol="1270" anchor="t" anchorCtr="0">
                <a:noAutofit/>
              </a:bodyPr>
              <a:lstStyle/>
              <a:p>
                <a:pPr lvl="0" algn="ctr" defTabSz="1555750">
                  <a:lnSpc>
                    <a:spcPct val="90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ru-RU" sz="17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разности векторов</a:t>
                </a:r>
              </a:p>
              <a:p>
                <a:pPr marL="85725" defTabSz="1555750">
                  <a:lnSpc>
                    <a:spcPct val="9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}</m:t>
                    </m:r>
                  </m:oMath>
                </a14:m>
                <a:r>
                  <a:rPr lang="en-US" sz="1600" dirty="0">
                    <a:solidFill>
                      <a:schemeClr val="bg1"/>
                    </a:solidFill>
                  </a:rPr>
                  <a:t/>
                </a:r>
                <a:r>
                  <a:rPr lang="ru-RU" sz="1600" dirty="0">
                    <a:solidFill>
                      <a:schemeClr val="bg1"/>
                    </a:solidFill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1600" b="0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sz="16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sz="16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sz="16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sz="1600" b="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sz="1600" dirty="0">
                  <a:solidFill>
                    <a:schemeClr val="bg1"/>
                  </a:solidFill>
                </a:endParaRPr>
              </a:p>
              <a:p>
                <a:pPr marL="85725" defTabSz="1555750">
                  <a:lnSpc>
                    <a:spcPct val="9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sz="1600" b="1" dirty="0">
                  <a:ln w="3175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5725" lvl="0" defTabSz="1555750"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ru-RU" sz="1600" dirty="0" smtClean="0">
                    <a:latin typeface="Times New Roman" pitchFamily="18" charset="0"/>
                    <a:cs typeface="Times New Roman" pitchFamily="18" charset="0"/>
                  </a:rPr>
                  <a:t>Каждая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координата разности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двух векторов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равна разности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соответствующих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данных векторов.</a:t>
                </a:r>
                <a:r>
                  <a:rPr lang="ru-RU" sz="16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sz="1600" b="1" i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5189" y="2499866"/>
                <a:ext cx="2916288" cy="2223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Скругленный прямоугольник 37"/>
          <p:cNvSpPr/>
          <p:nvPr/>
        </p:nvSpPr>
        <p:spPr>
          <a:xfrm>
            <a:off x="5917120" y="1240434"/>
            <a:ext cx="3173800" cy="288032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5856239" y="1122920"/>
                <a:ext cx="3292821" cy="2223334"/>
              </a:xfrm>
              <a:prstGeom prst="rect">
                <a:avLst/>
              </a:prstGeom>
              <a:scene3d>
                <a:camera prst="orthographicFront"/>
                <a:lightRig rig="flat" dir="t"/>
              </a:scene3d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72000" tIns="133350" rIns="72000" bIns="133350" numCol="1" spcCol="1270" anchor="t" anchorCtr="0">
                <a:noAutofit/>
              </a:bodyPr>
              <a:lstStyle/>
              <a:p>
                <a:pPr lvl="0" algn="ctr" defTabSz="1555750">
                  <a:lnSpc>
                    <a:spcPct val="90000"/>
                  </a:lnSpc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ru-RU" sz="1700" b="1" i="1" kern="12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произведения вектора на число</a:t>
                </a:r>
              </a:p>
              <a:p>
                <a:pPr marL="85725" defTabSz="155575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sz="1600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6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; 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16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sz="1600" dirty="0">
                  <a:solidFill>
                    <a:schemeClr val="bg1"/>
                  </a:solidFill>
                </a:endParaRPr>
              </a:p>
              <a:p>
                <a:pPr marL="85725" defTabSz="1555750"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𝒌</m:t>
                      </m:r>
                      <m:acc>
                        <m:accPr>
                          <m:chr m:val="⃗"/>
                          <m:ctrlPr>
                            <a:rPr lang="ru-RU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{</m:t>
                      </m:r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𝒌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</m:t>
                      </m:r>
                      <m:r>
                        <a:rPr lang="en-US" sz="1600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𝒌</m:t>
                      </m:r>
                      <m:sSub>
                        <m:sSubPr>
                          <m:ctrlP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𝒚</m:t>
                          </m:r>
                        </m:e>
                        <m:sub>
                          <m:r>
                            <a:rPr lang="en-US" sz="1600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1600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sz="1600" b="1" dirty="0">
                  <a:ln w="3175"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85725" lvl="0" defTabSz="1555750">
                  <a:lnSpc>
                    <a:spcPct val="90000"/>
                  </a:lnSpc>
                  <a:spcBef>
                    <a:spcPts val="600"/>
                  </a:spcBef>
                </a:pP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Каждая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координата произведения 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вектора на число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равна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произведению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соответствующей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координаты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 вектора </a:t>
                </a:r>
                <a:r>
                  <a:rPr lang="ru-RU" sz="1600" u="sng" dirty="0">
                    <a:latin typeface="Times New Roman" pitchFamily="18" charset="0"/>
                    <a:cs typeface="Times New Roman" pitchFamily="18" charset="0"/>
                  </a:rPr>
                  <a:t>на это число</a:t>
                </a:r>
                <a:r>
                  <a:rPr lang="ru-RU" sz="16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000" b="1" i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239" y="1122920"/>
                <a:ext cx="3292821" cy="2223334"/>
              </a:xfrm>
              <a:prstGeom prst="rect">
                <a:avLst/>
              </a:prstGeom>
              <a:blipFill rotWithShape="1">
                <a:blip r:embed="rId5"/>
                <a:stretch>
                  <a:fillRect r="-14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-57150" y="69056"/>
            <a:ext cx="9252520" cy="846510"/>
          </a:xfrm>
          <a:prstGeom prst="rect">
            <a:avLst/>
          </a:prstGeom>
          <a:scene3d>
            <a:camera prst="orthographicFront"/>
            <a:lightRig rig="flat" dir="t"/>
          </a:scene3d>
          <a:sp3d z="-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000" u="sng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нахождения </a:t>
            </a:r>
            <a:r>
              <a:rPr lang="ru-RU" sz="3000" u="sng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координат на плоскости</a:t>
            </a:r>
            <a:endParaRPr lang="ru-RU" sz="3000" u="sng" kern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72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6" grpId="0" animBg="1"/>
      <p:bldP spid="37" grpId="0" animBg="1"/>
      <p:bldP spid="14" grpId="0" animBg="1"/>
      <p:bldP spid="38" grpId="0" animBg="1"/>
      <p:bldP spid="12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-180528" y="-164554"/>
            <a:ext cx="9577064" cy="5472608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-5061" y="999860"/>
            <a:ext cx="9149061" cy="1028238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Прямоугольник 6"/>
          <p:cNvSpPr/>
          <p:nvPr/>
        </p:nvSpPr>
        <p:spPr>
          <a:xfrm>
            <a:off x="-57150" y="69056"/>
            <a:ext cx="9252520" cy="846510"/>
          </a:xfrm>
          <a:prstGeom prst="rect">
            <a:avLst/>
          </a:prstGeom>
          <a:scene3d>
            <a:camera prst="orthographicFront"/>
            <a:lightRig rig="flat" dir="t"/>
          </a:scene3d>
          <a:sp3d z="-190500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0500" tIns="190500" rIns="190500" bIns="190500" numCol="1" spcCol="1270" anchor="t" anchorCtr="0">
            <a:noAutofit/>
          </a:bodyPr>
          <a:lstStyle/>
          <a:p>
            <a:pPr lvl="0" algn="ctr" defTabSz="2222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000" u="sng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нахождения </a:t>
            </a:r>
            <a:r>
              <a:rPr lang="ru-RU" sz="3000" u="sng" kern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координат в пространстве</a:t>
            </a:r>
            <a:endParaRPr lang="ru-RU" sz="3000" u="sng" kern="12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136" y="1052314"/>
            <a:ext cx="4850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аждая координата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суммы</a:t>
            </a:r>
            <a:endParaRPr lang="en-US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более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векторов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сумме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соответствующих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векторов.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5637103" y="1015637"/>
                <a:ext cx="3706475" cy="99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103" y="1015637"/>
                <a:ext cx="3706475" cy="996683"/>
              </a:xfrm>
              <a:prstGeom prst="rect">
                <a:avLst/>
              </a:prstGeom>
              <a:blipFill rotWithShape="1">
                <a:blip r:embed="rId2"/>
                <a:stretch>
                  <a:fillRect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-5061" y="2208012"/>
            <a:ext cx="9147600" cy="102960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5625132"/>
              <a:satOff val="-8440"/>
              <a:lumOff val="-1373"/>
              <a:alphaOff val="0"/>
            </a:schemeClr>
          </a:fillRef>
          <a:effectRef idx="2">
            <a:schemeClr val="accent3">
              <a:hueOff val="5625132"/>
              <a:satOff val="-8440"/>
              <a:lumOff val="-1373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153136" y="2261147"/>
            <a:ext cx="4850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аждая координата</a:t>
            </a:r>
            <a:r>
              <a:rPr lang="en-US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разности</a:t>
            </a:r>
            <a:endParaRPr lang="en-US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двух векторов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равна разности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соответствующих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координат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данных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векторов.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13"/>
              <p:cNvSpPr/>
              <p:nvPr/>
            </p:nvSpPr>
            <p:spPr>
              <a:xfrm>
                <a:off x="5584145" y="2224470"/>
                <a:ext cx="3706475" cy="99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bg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; 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 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145" y="2224470"/>
                <a:ext cx="3706475" cy="996683"/>
              </a:xfrm>
              <a:prstGeom prst="rect">
                <a:avLst/>
              </a:prstGeom>
              <a:blipFill rotWithShape="1">
                <a:blip r:embed="rId3"/>
                <a:stretch>
                  <a:fillRect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0" y="3414358"/>
            <a:ext cx="9147600" cy="1029600"/>
          </a:xfrm>
          <a:prstGeom prst="rect">
            <a:avLst/>
          </a:pr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11250264"/>
              <a:satOff val="-16880"/>
              <a:lumOff val="-2745"/>
              <a:alphaOff val="0"/>
            </a:schemeClr>
          </a:fillRef>
          <a:effectRef idx="2">
            <a:schemeClr val="accent3">
              <a:hueOff val="11250264"/>
              <a:satOff val="-16880"/>
              <a:lumOff val="-2745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153920" y="3483952"/>
            <a:ext cx="59302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аждая координата произведения вектора на число</a:t>
            </a:r>
            <a:endParaRPr lang="en-US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равна произведению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соответствующей координаты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вектора на это число.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Прямоугольник 19"/>
              <p:cNvSpPr/>
              <p:nvPr/>
            </p:nvSpPr>
            <p:spPr>
              <a:xfrm>
                <a:off x="7054214" y="3484421"/>
                <a:ext cx="2183448" cy="8894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555750">
                  <a:lnSpc>
                    <a:spcPct val="130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 {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>
                            <a:solidFill>
                              <a:schemeClr val="bg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; </m:t>
                    </m:r>
                    <m:sSub>
                      <m:sSub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}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  <a:effectLst/>
                  </a:rPr>
                  <a:t/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/>
                        </a:solidFill>
                        <a:effectLst/>
                        <a:latin typeface="Cambria Math"/>
                      </a:rPr>
                      <m:t>𝑘</m:t>
                    </m:r>
                  </m:oMath>
                </a14:m>
                <a:endParaRPr lang="en-US" dirty="0">
                  <a:solidFill>
                    <a:schemeClr val="bg1"/>
                  </a:solidFill>
                  <a:effectLst/>
                </a:endParaRPr>
              </a:p>
              <a:p>
                <a:pPr defTabSz="1555750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𝒌</m:t>
                      </m:r>
                      <m:acc>
                        <m:accPr>
                          <m:chr m:val="⃗"/>
                          <m:ctrlPr>
                            <a:rPr lang="ru-RU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en-US" b="0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𝑘</m:t>
                      </m:r>
                      <m:sSub>
                        <m:sSubPr>
                          <m:ctrlPr>
                            <a:rPr lang="en-US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i="1">
                              <a:ln w="3175">
                                <a:noFill/>
                              </a:ln>
                              <a:solidFill>
                                <a:schemeClr val="bg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>
                          <a:ln w="3175"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n w="3175"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mc:Choice>
        <mc:Fallback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214" y="3484421"/>
                <a:ext cx="2183448" cy="889474"/>
              </a:xfrm>
              <a:prstGeom prst="rect">
                <a:avLst/>
              </a:prstGeom>
              <a:blipFill rotWithShape="1">
                <a:blip r:embed="rId4"/>
                <a:stretch>
                  <a:fillRect t="-3425" b="-6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26543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3" grpId="0"/>
      <p:bldP spid="14" grpId="0" animBg="1"/>
      <p:bldP spid="19" grpId="0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{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−1+1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0+7</m:t>
                    </m:r>
                    <m:r>
                      <a:rPr lang="en-US" b="0" i="1" smtClean="0"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3+(−2)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2951" r="-22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2458482" y="1149577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482" y="1149577"/>
                <a:ext cx="538930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1460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2844933" y="114910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933" y="1149103"/>
                <a:ext cx="365806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угольник 10"/>
              <p:cNvSpPr/>
              <p:nvPr/>
            </p:nvSpPr>
            <p:spPr>
              <a:xfrm>
                <a:off x="3087390" y="117139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390" y="1171393"/>
                <a:ext cx="36580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6064542" y="1146883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4542" y="1146883"/>
                <a:ext cx="365806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угольник 12"/>
              <p:cNvSpPr/>
              <p:nvPr/>
            </p:nvSpPr>
            <p:spPr>
              <a:xfrm>
                <a:off x="6170228" y="1172277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228" y="1172277"/>
                <a:ext cx="73129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108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13"/>
              <p:cNvSpPr/>
              <p:nvPr/>
            </p:nvSpPr>
            <p:spPr>
              <a:xfrm>
                <a:off x="5787823" y="121542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7823" y="1215421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Прямоугольник 14"/>
              <p:cNvSpPr/>
              <p:nvPr/>
            </p:nvSpPr>
            <p:spPr>
              <a:xfrm>
                <a:off x="1119808" y="1763446"/>
                <a:ext cx="257153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−1+1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0+7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3+(−2)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808" y="1763446"/>
                <a:ext cx="257153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60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Прямоугольник 15"/>
              <p:cNvSpPr/>
              <p:nvPr/>
            </p:nvSpPr>
            <p:spPr>
              <a:xfrm>
                <a:off x="1477574" y="176344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7574" y="1763446"/>
                <a:ext cx="41069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Прямоугольник 16"/>
              <p:cNvSpPr/>
              <p:nvPr/>
            </p:nvSpPr>
            <p:spPr>
              <a:xfrm>
                <a:off x="2102583" y="176344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2583" y="1763446"/>
                <a:ext cx="41069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Прямоугольник 17"/>
              <p:cNvSpPr/>
              <p:nvPr/>
            </p:nvSpPr>
            <p:spPr>
              <a:xfrm>
                <a:off x="2732159" y="176344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159" y="1763446"/>
                <a:ext cx="41069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1134666" y="2189609"/>
            <a:ext cx="300618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435284" y="2189609"/>
            <a:ext cx="246872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82156" y="2189609"/>
            <a:ext cx="288032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47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82716E-6 L -0.14566 0.1194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595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81481E-6 L -0.44757 0.10586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8" y="5278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-0.1007 0.11975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5988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81481E-6 L -0.4092 0.11975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598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433 L -0.05868 0.11543 " pathEditMode="relative" rAng="0" ptsTypes="AA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6" y="598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0432 L -0.35122 0.11543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48" y="598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2" grpId="0" animBg="1"/>
      <p:bldP spid="24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{−1+1;0+7;3+(−2)}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2951" r="-22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угольник 22"/>
              <p:cNvSpPr/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5−(−1)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−2−0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1−3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l="-1377" t="-10294" r="-2065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Прямоугольник 25"/>
              <p:cNvSpPr/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{6;−2;−2}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  <a:blipFill rotWithShape="1">
                <a:blip r:embed="rId8"/>
                <a:stretch>
                  <a:fillRect t="-10448" r="-34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Прямоугольник 26"/>
              <p:cNvSpPr/>
              <p:nvPr/>
            </p:nvSpPr>
            <p:spPr>
              <a:xfrm>
                <a:off x="2377528" y="1168625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528" y="1168625"/>
                <a:ext cx="73129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108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Прямоугольник 27"/>
              <p:cNvSpPr/>
              <p:nvPr/>
            </p:nvSpPr>
            <p:spPr>
              <a:xfrm>
                <a:off x="2844929" y="1191965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929" y="1191965"/>
                <a:ext cx="365806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Прямоугольник 28"/>
              <p:cNvSpPr/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Прямоугольник 29"/>
              <p:cNvSpPr/>
              <p:nvPr/>
            </p:nvSpPr>
            <p:spPr>
              <a:xfrm>
                <a:off x="4160239" y="119027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239" y="1190279"/>
                <a:ext cx="365806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Прямоугольник 30"/>
              <p:cNvSpPr/>
              <p:nvPr/>
            </p:nvSpPr>
            <p:spPr>
              <a:xfrm>
                <a:off x="4375258" y="1189805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258" y="1189805"/>
                <a:ext cx="53893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147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Прямоугольник 31"/>
              <p:cNvSpPr/>
              <p:nvPr/>
            </p:nvSpPr>
            <p:spPr>
              <a:xfrm>
                <a:off x="4755345" y="119152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5345" y="1191528"/>
                <a:ext cx="365806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Прямоугольник 20"/>
              <p:cNvSpPr/>
              <p:nvPr/>
            </p:nvSpPr>
            <p:spPr>
              <a:xfrm>
                <a:off x="5690224" y="1806499"/>
                <a:ext cx="113524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5−(−1)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224" y="1806499"/>
                <a:ext cx="1135247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641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Прямоугольник 35"/>
              <p:cNvSpPr/>
              <p:nvPr/>
            </p:nvSpPr>
            <p:spPr>
              <a:xfrm>
                <a:off x="6677581" y="1806499"/>
                <a:ext cx="9428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−2−0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581" y="1806499"/>
                <a:ext cx="942887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197" r="-838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Прямоугольник 36"/>
              <p:cNvSpPr/>
              <p:nvPr/>
            </p:nvSpPr>
            <p:spPr>
              <a:xfrm>
                <a:off x="7471973" y="1806499"/>
                <a:ext cx="769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1−3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1973" y="1806499"/>
                <a:ext cx="769763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952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Прямоугольник 32"/>
              <p:cNvSpPr/>
              <p:nvPr/>
            </p:nvSpPr>
            <p:spPr>
              <a:xfrm>
                <a:off x="5865144" y="1806499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144" y="1806499"/>
                <a:ext cx="410690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Прямоугольник 33"/>
              <p:cNvSpPr/>
              <p:nvPr/>
            </p:nvSpPr>
            <p:spPr>
              <a:xfrm>
                <a:off x="7023179" y="180553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3179" y="1805532"/>
                <a:ext cx="41069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2089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Прямоугольник 34"/>
              <p:cNvSpPr/>
              <p:nvPr/>
            </p:nvSpPr>
            <p:spPr>
              <a:xfrm>
                <a:off x="7648445" y="180631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445" y="1806316"/>
                <a:ext cx="41069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197" r="-194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5692605" y="2218642"/>
            <a:ext cx="319555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6012160" y="2218641"/>
            <a:ext cx="386231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398391" y="2218642"/>
            <a:ext cx="453270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494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81481E-6 L 0.16771 0.1197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598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0.40643 0.12438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13" y="620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0.25191 0.11975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87" y="5988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1481E-6 L 0.48177 0.11975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80" y="5988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0.52448 0.12438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15" y="620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81481E-6 L 0.29705 0.11975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598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21" grpId="0" animBg="1"/>
      <p:bldP spid="36" grpId="0" animBg="1"/>
      <p:bldP spid="37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8" grpId="0" animBg="1"/>
      <p:bldP spid="39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0912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{−1+1;0+7;3+(−2)}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3446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2951" r="-22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2778"/>
                <a:ext cx="157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угольник 22"/>
              <p:cNvSpPr/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{5−(−1);−2−0;1−3}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50" y="1763446"/>
                <a:ext cx="3539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l="-1377" t="-10294" r="-2065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Прямоугольник 25"/>
              <p:cNvSpPr/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{6;−2;−2}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55" y="2132778"/>
                <a:ext cx="1937838" cy="410625"/>
              </a:xfrm>
              <a:prstGeom prst="rect">
                <a:avLst/>
              </a:prstGeom>
              <a:blipFill rotWithShape="1">
                <a:blip r:embed="rId8"/>
                <a:stretch>
                  <a:fillRect t="-10448" r="-34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896530"/>
                <a:ext cx="4723922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2∙0+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2∙3+1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96530"/>
                <a:ext cx="4723922" cy="410625"/>
              </a:xfrm>
              <a:prstGeom prst="rect">
                <a:avLst/>
              </a:prstGeom>
              <a:blipFill rotWithShape="1">
                <a:blip r:embed="rId9"/>
                <a:stretch>
                  <a:fillRect l="-1032" t="-8824" r="-1548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5868144" y="2896530"/>
                <a:ext cx="1897763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896530"/>
                <a:ext cx="1897763" cy="410625"/>
              </a:xfrm>
              <a:prstGeom prst="rect">
                <a:avLst/>
              </a:prstGeom>
              <a:blipFill rotWithShape="1">
                <a:blip r:embed="rId10"/>
                <a:stretch>
                  <a:fillRect t="-8824" r="-3859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6681429" y="2963890"/>
            <a:ext cx="338843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020271" y="2963890"/>
            <a:ext cx="385703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407870" y="2945591"/>
            <a:ext cx="486768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угольник 10"/>
              <p:cNvSpPr/>
              <p:nvPr/>
            </p:nvSpPr>
            <p:spPr>
              <a:xfrm>
                <a:off x="1268765" y="2943465"/>
                <a:ext cx="14230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−1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65" y="2943465"/>
                <a:ext cx="1423018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512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2539953" y="2943465"/>
                <a:ext cx="14230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2∙0+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53" y="2943465"/>
                <a:ext cx="1423018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515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угольник 12"/>
              <p:cNvSpPr/>
              <p:nvPr/>
            </p:nvSpPr>
            <p:spPr>
              <a:xfrm>
                <a:off x="3813757" y="2943465"/>
                <a:ext cx="10583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2∙3+1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757" y="2943465"/>
                <a:ext cx="1058303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r="-6936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Прямоугольник 32"/>
              <p:cNvSpPr/>
              <p:nvPr/>
            </p:nvSpPr>
            <p:spPr>
              <a:xfrm>
                <a:off x="2098132" y="2943210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132" y="2943210"/>
                <a:ext cx="410690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4" name="Прямоугольник 33"/>
              <p:cNvSpPr/>
              <p:nvPr/>
            </p:nvSpPr>
            <p:spPr>
              <a:xfrm>
                <a:off x="3006791" y="2944236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791" y="2944236"/>
                <a:ext cx="410690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8197" r="-1911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Прямоугольник 34"/>
              <p:cNvSpPr/>
              <p:nvPr/>
            </p:nvSpPr>
            <p:spPr>
              <a:xfrm>
                <a:off x="4281653" y="2942461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53" y="2942461"/>
                <a:ext cx="410690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13"/>
              <p:cNvSpPr/>
              <p:nvPr/>
            </p:nvSpPr>
            <p:spPr>
              <a:xfrm>
                <a:off x="1268765" y="2947250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65" y="2947250"/>
                <a:ext cx="47481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197" r="-179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Прямоугольник 42"/>
              <p:cNvSpPr/>
              <p:nvPr/>
            </p:nvSpPr>
            <p:spPr>
              <a:xfrm>
                <a:off x="2539953" y="2947250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53" y="2947250"/>
                <a:ext cx="474810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197" r="-16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Прямоугольник 43"/>
              <p:cNvSpPr/>
              <p:nvPr/>
            </p:nvSpPr>
            <p:spPr>
              <a:xfrm>
                <a:off x="3816633" y="2947224"/>
                <a:ext cx="4748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633" y="2947224"/>
                <a:ext cx="47481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8197" r="-1794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Прямоугольник 26"/>
              <p:cNvSpPr/>
              <p:nvPr/>
            </p:nvSpPr>
            <p:spPr>
              <a:xfrm>
                <a:off x="2394195" y="1168625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4195" y="1168625"/>
                <a:ext cx="73129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Прямоугольник 27"/>
              <p:cNvSpPr/>
              <p:nvPr/>
            </p:nvSpPr>
            <p:spPr>
              <a:xfrm>
                <a:off x="2863000" y="117297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000" y="1172972"/>
                <a:ext cx="365806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Прямоугольник 28"/>
              <p:cNvSpPr/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247" y="1169012"/>
                <a:ext cx="365806" cy="369332"/>
              </a:xfrm>
              <a:prstGeom prst="rect">
                <a:avLst/>
              </a:prstGeom>
              <a:blipFill rotWithShape="1">
                <a:blip r:embed="rId22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Прямоугольник 29"/>
              <p:cNvSpPr/>
              <p:nvPr/>
            </p:nvSpPr>
            <p:spPr>
              <a:xfrm>
                <a:off x="4176909" y="119266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909" y="1192660"/>
                <a:ext cx="365806" cy="369332"/>
              </a:xfrm>
              <a:prstGeom prst="rect">
                <a:avLst/>
              </a:prstGeom>
              <a:blipFill rotWithShape="1">
                <a:blip r:embed="rId23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Прямоугольник 30"/>
              <p:cNvSpPr/>
              <p:nvPr/>
            </p:nvSpPr>
            <p:spPr>
              <a:xfrm>
                <a:off x="4375258" y="1175516"/>
                <a:ext cx="5389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5258" y="1175516"/>
                <a:ext cx="538930" cy="369332"/>
              </a:xfrm>
              <a:prstGeom prst="rect">
                <a:avLst/>
              </a:prstGeom>
              <a:blipFill rotWithShape="1">
                <a:blip r:embed="rId24"/>
                <a:stretch>
                  <a:fillRect t="-8333" r="-1477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Прямоугольник 31"/>
              <p:cNvSpPr/>
              <p:nvPr/>
            </p:nvSpPr>
            <p:spPr>
              <a:xfrm>
                <a:off x="4748202" y="119629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8202" y="1196290"/>
                <a:ext cx="365806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144972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83832E-6 L -0.09132 0.3446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66" y="17217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4.81481E-6 L -0.00347 0.3438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3" y="1719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83832E-6 L 0.11181 0.3446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90" y="1721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1.11111E-6 L -0.02691 0.34012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" y="1700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49275E-6 L -0.2033 0.3403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74" y="1700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3.82716E-6 L -0.11459 0.34352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716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2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38" grpId="0" animBg="1"/>
      <p:bldP spid="39" grpId="0" animBg="1"/>
      <p:bldP spid="40" grpId="0" animBg="1"/>
      <p:bldP spid="11" grpId="0" animBg="1"/>
      <p:bldP spid="12" grpId="0" animBg="1"/>
      <p:bldP spid="13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14" grpId="0" animBg="1"/>
      <p:bldP spid="14" grpId="1" animBg="1"/>
      <p:bldP spid="43" grpId="0" animBg="1"/>
      <p:bldP spid="43" grpId="1" animBg="1"/>
      <p:bldP spid="44" grpId="0" animBg="1"/>
      <p:bldP spid="44" grpId="1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6445" cy="5143501"/>
          </a:xfrm>
          <a:prstGeom prst="rect">
            <a:avLst/>
          </a:prstGeom>
          <a:solidFill>
            <a:srgbClr val="F8F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3872113"/>
              </p:ext>
            </p:extLst>
          </p:nvPr>
        </p:nvGraphicFramePr>
        <p:xfrm>
          <a:off x="240184" y="481137"/>
          <a:ext cx="4485600" cy="41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  <a:gridCol w="320400"/>
              </a:tblGrid>
              <a:tr h="3204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400"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4469028" y="3016111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028" y="3016111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809054" y="370440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054" y="370440"/>
                <a:ext cx="37138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19672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V="1">
            <a:off x="1197148" y="478756"/>
            <a:ext cx="0" cy="4168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38820" y="3363536"/>
            <a:ext cx="4477993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5549345" y="565064"/>
                <a:ext cx="3244158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=1,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единичные векторы</a:t>
                </a: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𝑖</m:t>
                        </m:r>
                      </m:e>
                    </m:ac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e>
                    </m:acc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 −</m:t>
                    </m:r>
                  </m:oMath>
                </a14:m>
                <a:r>
                  <a:rPr lang="en-US" b="0" i="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b="0" i="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координатные векторы</a:t>
                </a:r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𝒙</m:t>
                    </m:r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, </m:t>
                    </m:r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𝒚</m:t>
                    </m:r>
                    <m:r>
                      <a:rPr lang="en-US" b="1" i="1" dirty="0" smtClean="0">
                        <a:solidFill>
                          <a:srgbClr val="002060"/>
                        </a:solidFill>
                        <a:latin typeface="Cambria Math"/>
                      </a:rPr>
                      <m:t> −</m:t>
                    </m:r>
                  </m:oMath>
                </a14:m>
                <a:r>
                  <a:rPr lang="ru-RU" i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координаты</a:t>
                </a:r>
                <a:r>
                  <a:rPr lang="en-US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вектора</a:t>
                </a:r>
                <a14:m>
                  <m:oMath xmlns:m="http://schemas.openxmlformats.org/officeDocument/2006/math">
                    <m:r>
                      <a:rPr lang="ru-RU" b="1" i="1" dirty="0">
                        <a:solidFill>
                          <a:srgbClr val="002060"/>
                        </a:solidFill>
                        <a:latin typeface="Cambria Math"/>
                      </a:rPr>
                      <m:t> </m:t>
                    </m:r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𝒑</m:t>
                        </m:r>
                      </m:e>
                    </m:acc>
                  </m:oMath>
                </a14:m>
                <a:endParaRPr lang="ru-RU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𝒑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 {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;</m:t>
                      </m:r>
                      <m:r>
                        <a:rPr lang="en-US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b="1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/>
              </a:p>
              <a:p>
                <a:endParaRPr lang="ru-RU" b="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345" y="565064"/>
                <a:ext cx="3244158" cy="3416320"/>
              </a:xfrm>
              <a:prstGeom prst="rect">
                <a:avLst/>
              </a:prstGeom>
              <a:blipFill rotWithShape="1">
                <a:blip r:embed="rId5"/>
                <a:stretch>
                  <a:fillRect l="-1501" t="-2321" r="-188" b="-1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Прямоугольник 30"/>
              <p:cNvSpPr/>
              <p:nvPr/>
            </p:nvSpPr>
            <p:spPr>
              <a:xfrm>
                <a:off x="2463576" y="1707654"/>
                <a:ext cx="3802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  <a:endParaRPr lang="ru-RU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3576" y="1707654"/>
                <a:ext cx="380232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063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 стрелкой 28"/>
          <p:cNvCxnSpPr/>
          <p:nvPr/>
        </p:nvCxnSpPr>
        <p:spPr>
          <a:xfrm flipV="1">
            <a:off x="3765623" y="1113337"/>
            <a:ext cx="0" cy="2245436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1212176" y="1113337"/>
            <a:ext cx="2556000" cy="2232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879977" y="3335290"/>
                <a:ext cx="3986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77" y="3335290"/>
                <a:ext cx="398699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18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Прямая со стрелкой 20"/>
          <p:cNvCxnSpPr/>
          <p:nvPr/>
        </p:nvCxnSpPr>
        <p:spPr>
          <a:xfrm rot="16200000">
            <a:off x="1034792" y="3192861"/>
            <a:ext cx="32400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1163705" y="3309822"/>
                <a:ext cx="322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705" y="3309822"/>
                <a:ext cx="322524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22951" r="-2264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882226" y="3018171"/>
                <a:ext cx="3273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226" y="3018171"/>
                <a:ext cx="327333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2951" r="-2452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Прямая со стрелкой 23"/>
          <p:cNvCxnSpPr/>
          <p:nvPr/>
        </p:nvCxnSpPr>
        <p:spPr>
          <a:xfrm>
            <a:off x="1196791" y="3364140"/>
            <a:ext cx="2583121" cy="0"/>
          </a:xfrm>
          <a:prstGeom prst="straightConnector1">
            <a:avLst/>
          </a:prstGeom>
          <a:ln w="28575">
            <a:solidFill>
              <a:srgbClr val="00B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2455561" y="3329462"/>
                <a:ext cx="3962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561" y="3329462"/>
                <a:ext cx="396262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1765" r="-3230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3733873" y="2075448"/>
                <a:ext cx="4026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73" y="2075448"/>
                <a:ext cx="402674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1765" r="-3333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Прямая со стрелкой 19"/>
          <p:cNvCxnSpPr/>
          <p:nvPr/>
        </p:nvCxnSpPr>
        <p:spPr>
          <a:xfrm>
            <a:off x="1205032" y="3358773"/>
            <a:ext cx="32400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1180438" y="3343154"/>
            <a:ext cx="36000" cy="36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1928794" y="0"/>
            <a:ext cx="4794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Координаты вектора на плоскости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914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2" grpId="0" animBg="1"/>
      <p:bldP spid="23" grpId="0" animBg="1"/>
      <p:bldP spid="30" grpId="0" animBg="1"/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Прямоугольник 4"/>
              <p:cNvSpPr/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−2</m:t>
                    </m:r>
                    <m:r>
                      <a:rPr lang="en-US" i="1" dirty="0">
                        <a:latin typeface="Cambria Math"/>
                      </a:rPr>
                      <m:t>;</m:t>
                    </m:r>
                    <m:r>
                      <a:rPr lang="en-US" b="0" i="1" dirty="0" smtClean="0">
                        <a:latin typeface="Cambria Math"/>
                      </a:rPr>
                      <m:t>1</m:t>
                    </m:r>
                    <m:r>
                      <a:rPr lang="en-US" i="1" dirty="0">
                        <a:latin typeface="Cambria Math"/>
                      </a:rPr>
                      <m:t>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7</m:t>
                        </m:r>
                        <m:r>
                          <a:rPr lang="en-US" i="1" dirty="0">
                            <a:latin typeface="Cambria Math"/>
                          </a:rPr>
                          <m:t>;</m:t>
                        </m:r>
                        <m:r>
                          <a:rPr lang="en-US" b="0" i="1" dirty="0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О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пределить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векторов:</a:t>
                </a:r>
              </a:p>
              <a:p>
                <a:pPr>
                  <a:spcBef>
                    <a:spcPts val="600"/>
                  </a:spcBef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2)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                       3)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;                         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6291"/>
                <a:ext cx="8640960" cy="878702"/>
              </a:xfrm>
              <a:prstGeom prst="rect">
                <a:avLst/>
              </a:prstGeom>
              <a:blipFill rotWithShape="1">
                <a:blip r:embed="rId3"/>
                <a:stretch>
                  <a:fillRect l="-564" t="-4167" r="-2398" b="-347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251520" y="1131590"/>
            <a:ext cx="120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Прямоугольник 6"/>
              <p:cNvSpPr/>
              <p:nvPr/>
            </p:nvSpPr>
            <p:spPr>
              <a:xfrm>
                <a:off x="2252486" y="1136923"/>
                <a:ext cx="4639027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{−1;0;3}</m:t>
                    </m:r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 dirty="0">
                        <a:latin typeface="Cambria Math"/>
                      </a:rPr>
                      <m:t>{5;−2;1}</m:t>
                    </m:r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/>
                          </a:rPr>
                          <m:t>𝑐</m:t>
                        </m:r>
                      </m:e>
                    </m:acc>
                    <m:d>
                      <m:dPr>
                        <m:begChr m:val="{"/>
                        <m:endChr m:val="}"/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1;7;−2</m:t>
                        </m:r>
                      </m:e>
                    </m: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2486" y="1136923"/>
                <a:ext cx="4639027" cy="410625"/>
              </a:xfrm>
              <a:prstGeom prst="rect">
                <a:avLst/>
              </a:prstGeom>
              <a:blipFill rotWithShape="1">
                <a:blip r:embed="rId4"/>
                <a:stretch>
                  <a:fillRect t="-10448" r="-18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Прямоугольник 7"/>
              <p:cNvSpPr/>
              <p:nvPr/>
            </p:nvSpPr>
            <p:spPr>
              <a:xfrm>
                <a:off x="251520" y="1759932"/>
                <a:ext cx="35222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{−1+1;0+7;3+(−2)}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59932"/>
                <a:ext cx="3522246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384" t="-23333" r="-224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Прямоугольник 18"/>
              <p:cNvSpPr/>
              <p:nvPr/>
            </p:nvSpPr>
            <p:spPr>
              <a:xfrm>
                <a:off x="474725" y="2138789"/>
                <a:ext cx="157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{0;7;1}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725" y="2138789"/>
                <a:ext cx="1574598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426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Прямоугольник 22"/>
              <p:cNvSpPr/>
              <p:nvPr/>
            </p:nvSpPr>
            <p:spPr>
              <a:xfrm>
                <a:off x="4793650" y="1759932"/>
                <a:ext cx="3539239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ru-RU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{5−(−1);−2−0;1−3}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650" y="1759932"/>
                <a:ext cx="3539239" cy="410625"/>
              </a:xfrm>
              <a:prstGeom prst="rect">
                <a:avLst/>
              </a:prstGeom>
              <a:blipFill rotWithShape="1">
                <a:blip r:embed="rId7"/>
                <a:stretch>
                  <a:fillRect l="-1377" t="-10448" r="-2065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Прямоугольник 25"/>
              <p:cNvSpPr/>
              <p:nvPr/>
            </p:nvSpPr>
            <p:spPr>
              <a:xfrm>
                <a:off x="5016855" y="2138789"/>
                <a:ext cx="1937838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{6;−2;−2}</m:t>
                      </m:r>
                    </m:oMath>
                  </m:oMathPara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855" y="2138789"/>
                <a:ext cx="1937838" cy="410625"/>
              </a:xfrm>
              <a:prstGeom prst="rect">
                <a:avLst/>
              </a:prstGeom>
              <a:blipFill rotWithShape="1">
                <a:blip r:embed="rId8"/>
                <a:stretch>
                  <a:fillRect t="-10448" r="-34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Прямоугольник 8"/>
              <p:cNvSpPr/>
              <p:nvPr/>
            </p:nvSpPr>
            <p:spPr>
              <a:xfrm>
                <a:off x="251520" y="2893016"/>
                <a:ext cx="4723922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+5;2∙0+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;2∙3+1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93016"/>
                <a:ext cx="4723922" cy="410625"/>
              </a:xfrm>
              <a:prstGeom prst="rect">
                <a:avLst/>
              </a:prstGeom>
              <a:blipFill rotWithShape="1">
                <a:blip r:embed="rId9"/>
                <a:stretch>
                  <a:fillRect l="-1032" t="-8955" r="-1548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Прямоугольник 9"/>
              <p:cNvSpPr/>
              <p:nvPr/>
            </p:nvSpPr>
            <p:spPr>
              <a:xfrm>
                <a:off x="5868144" y="2893016"/>
                <a:ext cx="1897763" cy="4106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2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solidFill>
                            <a:srgbClr val="002060"/>
                          </a:solidFill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{</m:t>
                      </m:r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7</m:t>
                      </m:r>
                      <m:r>
                        <a:rPr lang="en-US" i="1"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893016"/>
                <a:ext cx="1897763" cy="410625"/>
              </a:xfrm>
              <a:prstGeom prst="rect">
                <a:avLst/>
              </a:prstGeom>
              <a:blipFill rotWithShape="1">
                <a:blip r:embed="rId10"/>
                <a:stretch>
                  <a:fillRect t="-8955" r="-38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1" name="Прямоугольник 40"/>
              <p:cNvSpPr/>
              <p:nvPr/>
            </p:nvSpPr>
            <p:spPr>
              <a:xfrm>
                <a:off x="251520" y="3707788"/>
                <a:ext cx="7602146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{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(−1)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5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0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(−2)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7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;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3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r>
                      <a:rPr lang="en-US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(−2)</m:t>
                    </m:r>
                    <m:r>
                      <a:rPr lang="en-US" b="0" i="1" smtClean="0">
                        <a:latin typeface="Cambria Math"/>
                      </a:rPr>
                      <m:t>}</m:t>
                    </m:r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707788"/>
                <a:ext cx="7602146" cy="483466"/>
              </a:xfrm>
              <a:prstGeom prst="rect">
                <a:avLst/>
              </a:prstGeom>
              <a:blipFill rotWithShape="1">
                <a:blip r:embed="rId11"/>
                <a:stretch>
                  <a:fillRect l="-642" t="-5000" r="-561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2" name="Прямоугольник 41"/>
              <p:cNvSpPr/>
              <p:nvPr/>
            </p:nvSpPr>
            <p:spPr>
              <a:xfrm>
                <a:off x="5940152" y="4249707"/>
                <a:ext cx="3076868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i="1">
                        <a:solidFill>
                          <a:srgbClr val="002060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{</m:t>
                    </m:r>
                    <m:r>
                      <a:rPr lang="en-US" b="0" i="1" smtClean="0">
                        <a:latin typeface="Cambria Math"/>
                      </a:rPr>
                      <m:t>−9,5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−2,5</m:t>
                    </m:r>
                    <m:r>
                      <a:rPr lang="en-US" i="1">
                        <a:latin typeface="Cambria Math"/>
                      </a:rPr>
                      <m:t>}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249707"/>
                <a:ext cx="3076868" cy="483466"/>
              </a:xfrm>
              <a:prstGeom prst="rect">
                <a:avLst/>
              </a:prstGeom>
              <a:blipFill rotWithShape="1">
                <a:blip r:embed="rId12"/>
                <a:stretch>
                  <a:fillRect t="-5063" r="-2574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Прямоугольник 10"/>
              <p:cNvSpPr/>
              <p:nvPr/>
            </p:nvSpPr>
            <p:spPr>
              <a:xfrm>
                <a:off x="1822420" y="3707788"/>
                <a:ext cx="44435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2420" y="3707788"/>
                <a:ext cx="444352" cy="483466"/>
              </a:xfrm>
              <a:prstGeom prst="rect">
                <a:avLst/>
              </a:prstGeom>
              <a:blipFill rotWithShape="1">
                <a:blip r:embed="rId13"/>
                <a:stretch>
                  <a:fillRect r="-23288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Прямоугольник 45"/>
              <p:cNvSpPr/>
              <p:nvPr/>
            </p:nvSpPr>
            <p:spPr>
              <a:xfrm>
                <a:off x="3750029" y="3707211"/>
                <a:ext cx="44435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029" y="3707211"/>
                <a:ext cx="444352" cy="483466"/>
              </a:xfrm>
              <a:prstGeom prst="rect">
                <a:avLst/>
              </a:prstGeom>
              <a:blipFill rotWithShape="1">
                <a:blip r:embed="rId14"/>
                <a:stretch>
                  <a:fillRect r="-24658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5678519" y="3707211"/>
                <a:ext cx="444352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519" y="3707211"/>
                <a:ext cx="444352" cy="483466"/>
              </a:xfrm>
              <a:prstGeom prst="rect">
                <a:avLst/>
              </a:prstGeom>
              <a:blipFill rotWithShape="1">
                <a:blip r:embed="rId15"/>
                <a:stretch>
                  <a:fillRect r="-25000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Прямоугольник 37"/>
          <p:cNvSpPr/>
          <p:nvPr/>
        </p:nvSpPr>
        <p:spPr>
          <a:xfrm>
            <a:off x="7228524" y="4371947"/>
            <a:ext cx="655844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884369" y="4371950"/>
            <a:ext cx="357367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8241735" y="4371946"/>
            <a:ext cx="608937" cy="3125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Прямоугольник 11"/>
              <p:cNvSpPr/>
              <p:nvPr/>
            </p:nvSpPr>
            <p:spPr>
              <a:xfrm>
                <a:off x="2586729" y="3764355"/>
                <a:ext cx="699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729" y="3764355"/>
                <a:ext cx="699230" cy="369332"/>
              </a:xfrm>
              <a:prstGeom prst="rect">
                <a:avLst/>
              </a:prstGeom>
              <a:blipFill rotWithShape="1">
                <a:blip r:embed="rId16"/>
                <a:stretch>
                  <a:fillRect t="-8333" r="-113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4153052" y="3764855"/>
                <a:ext cx="699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052" y="3764855"/>
                <a:ext cx="699230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8333" r="-113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6082291" y="3764855"/>
                <a:ext cx="6992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2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291" y="3764855"/>
                <a:ext cx="699230" cy="369332"/>
              </a:xfrm>
              <a:prstGeom prst="rect">
                <a:avLst/>
              </a:prstGeom>
              <a:blipFill rotWithShape="1">
                <a:blip r:embed="rId18"/>
                <a:stretch>
                  <a:fillRect t="-8333" r="-1140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угольник 12"/>
              <p:cNvSpPr/>
              <p:nvPr/>
            </p:nvSpPr>
            <p:spPr>
              <a:xfrm>
                <a:off x="3274054" y="3764278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054" y="3764278"/>
                <a:ext cx="410690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6557" r="-2089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Прямоугольник 49"/>
              <p:cNvSpPr/>
              <p:nvPr/>
            </p:nvSpPr>
            <p:spPr>
              <a:xfrm>
                <a:off x="5201024" y="3764615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024" y="3764615"/>
                <a:ext cx="41069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8333" r="-1911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1" name="Прямоугольник 50"/>
              <p:cNvSpPr/>
              <p:nvPr/>
            </p:nvSpPr>
            <p:spPr>
              <a:xfrm>
                <a:off x="6769616" y="3764952"/>
                <a:ext cx="4106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9616" y="3764952"/>
                <a:ext cx="410690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8333" r="-1940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Прямоугольник 13"/>
              <p:cNvSpPr/>
              <p:nvPr/>
            </p:nvSpPr>
            <p:spPr>
              <a:xfrm>
                <a:off x="1820254" y="3707134"/>
                <a:ext cx="2085827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(−1)−2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∙5</m:t>
                    </m:r>
                    <m:r>
                      <a:rPr lang="en-US" i="1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254" y="3707134"/>
                <a:ext cx="2085827" cy="483466"/>
              </a:xfrm>
              <a:prstGeom prst="rect">
                <a:avLst/>
              </a:prstGeom>
              <a:blipFill rotWithShape="1">
                <a:blip r:embed="rId22"/>
                <a:stretch>
                  <a:fillRect r="-4094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Прямоугольник 14"/>
              <p:cNvSpPr/>
              <p:nvPr/>
            </p:nvSpPr>
            <p:spPr>
              <a:xfrm>
                <a:off x="3748355" y="3707789"/>
                <a:ext cx="2085827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i="1">
                        <a:latin typeface="Cambria Math"/>
                      </a:rPr>
                      <m:t>0−2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∙(−2)</m:t>
                    </m:r>
                    <m:r>
                      <a:rPr lang="en-US" i="1">
                        <a:latin typeface="Cambria Math"/>
                      </a:rPr>
                      <m:t>+7</m:t>
                    </m:r>
                  </m:oMath>
                </a14:m>
                <a:r>
                  <a:rPr lang="en-US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355" y="3707789"/>
                <a:ext cx="2085827" cy="483466"/>
              </a:xfrm>
              <a:prstGeom prst="rect">
                <a:avLst/>
              </a:prstGeom>
              <a:blipFill rotWithShape="1">
                <a:blip r:embed="rId23"/>
                <a:stretch>
                  <a:fillRect r="-4094" b="-7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Прямоугольник 15"/>
              <p:cNvSpPr/>
              <p:nvPr/>
            </p:nvSpPr>
            <p:spPr>
              <a:xfrm>
                <a:off x="5678913" y="3707134"/>
                <a:ext cx="2085827" cy="4834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∙3</m:t>
                    </m:r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∙1</m:t>
                    </m:r>
                    <m:r>
                      <a:rPr lang="en-US" i="1">
                        <a:latin typeface="Cambria Math"/>
                      </a:rPr>
                      <m:t>+(−2)</m:t>
                    </m:r>
                  </m:oMath>
                </a14:m>
                <a:r>
                  <a:rPr lang="en-US" dirty="0" smtClean="0"/>
                  <a:t/>
                </a:r>
                <a:endParaRPr lang="ru-RU" dirty="0"/>
              </a:p>
            </p:txBody>
          </p:sp>
        </mc:Choice>
        <mc:Fallback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8913" y="3707134"/>
                <a:ext cx="2085827" cy="483466"/>
              </a:xfrm>
              <a:prstGeom prst="rect">
                <a:avLst/>
              </a:prstGeom>
              <a:blipFill rotWithShape="1">
                <a:blip r:embed="rId24"/>
                <a:stretch>
                  <a:fillRect r="-4094"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Прямоугольник 26"/>
              <p:cNvSpPr/>
              <p:nvPr/>
            </p:nvSpPr>
            <p:spPr>
              <a:xfrm>
                <a:off x="2381495" y="1184160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−1</m:t>
                      </m:r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495" y="1184160"/>
                <a:ext cx="731290" cy="369332"/>
              </a:xfrm>
              <a:prstGeom prst="rect">
                <a:avLst/>
              </a:prstGeom>
              <a:blipFill rotWithShape="1">
                <a:blip r:embed="rId25"/>
                <a:stretch>
                  <a:fillRect t="-8197" r="-1000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Прямоугольник 27"/>
              <p:cNvSpPr/>
              <p:nvPr/>
            </p:nvSpPr>
            <p:spPr>
              <a:xfrm>
                <a:off x="2863979" y="1205910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3979" y="1205910"/>
                <a:ext cx="365806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Прямоугольник 28"/>
              <p:cNvSpPr/>
              <p:nvPr/>
            </p:nvSpPr>
            <p:spPr>
              <a:xfrm>
                <a:off x="3085009" y="118216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009" y="1182166"/>
                <a:ext cx="365806" cy="369332"/>
              </a:xfrm>
              <a:prstGeom prst="rect">
                <a:avLst/>
              </a:prstGeom>
              <a:blipFill rotWithShape="1">
                <a:blip r:embed="rId27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Прямоугольник 29"/>
              <p:cNvSpPr/>
              <p:nvPr/>
            </p:nvSpPr>
            <p:spPr>
              <a:xfrm>
                <a:off x="4159444" y="120422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9444" y="1204224"/>
                <a:ext cx="365806" cy="369332"/>
              </a:xfrm>
              <a:prstGeom prst="rect">
                <a:avLst/>
              </a:prstGeom>
              <a:blipFill rotWithShape="1">
                <a:blip r:embed="rId28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Прямоугольник 30"/>
              <p:cNvSpPr/>
              <p:nvPr/>
            </p:nvSpPr>
            <p:spPr>
              <a:xfrm>
                <a:off x="4303818" y="1179940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18" y="1179940"/>
                <a:ext cx="731290" cy="369332"/>
              </a:xfrm>
              <a:prstGeom prst="rect">
                <a:avLst/>
              </a:prstGeom>
              <a:blipFill rotWithShape="1">
                <a:blip r:embed="rId29"/>
                <a:stretch>
                  <a:fillRect t="-8333" r="-108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Прямоугольник 31"/>
              <p:cNvSpPr/>
              <p:nvPr/>
            </p:nvSpPr>
            <p:spPr>
              <a:xfrm>
                <a:off x="4798205" y="1207854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205" y="1207854"/>
                <a:ext cx="365806" cy="369332"/>
              </a:xfrm>
              <a:prstGeom prst="rect">
                <a:avLst/>
              </a:prstGeom>
              <a:blipFill rotWithShape="1">
                <a:blip r:embed="rId30"/>
                <a:stretch>
                  <a:fillRect t="-8197" r="-233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Прямоугольник 42"/>
              <p:cNvSpPr/>
              <p:nvPr/>
            </p:nvSpPr>
            <p:spPr>
              <a:xfrm>
                <a:off x="6000253" y="1181468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253" y="1181468"/>
                <a:ext cx="365806" cy="369332"/>
              </a:xfrm>
              <a:prstGeom prst="rect">
                <a:avLst/>
              </a:prstGeom>
              <a:blipFill rotWithShape="1">
                <a:blip r:embed="rId31"/>
                <a:stretch>
                  <a:fillRect t="-8333" r="-23333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Прямоугольник 43"/>
              <p:cNvSpPr/>
              <p:nvPr/>
            </p:nvSpPr>
            <p:spPr>
              <a:xfrm>
                <a:off x="6177371" y="1177061"/>
                <a:ext cx="7312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(−2)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371" y="1177061"/>
                <a:ext cx="731290" cy="369332"/>
              </a:xfrm>
              <a:prstGeom prst="rect">
                <a:avLst/>
              </a:prstGeom>
              <a:blipFill rotWithShape="1">
                <a:blip r:embed="rId32"/>
                <a:stretch>
                  <a:fillRect t="-8197" r="-1083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Прямоугольник 44"/>
              <p:cNvSpPr/>
              <p:nvPr/>
            </p:nvSpPr>
            <p:spPr>
              <a:xfrm>
                <a:off x="5788620" y="1186506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ru-RU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8620" y="1186506"/>
                <a:ext cx="365806" cy="369332"/>
              </a:xfrm>
              <a:prstGeom prst="rect">
                <a:avLst/>
              </a:prstGeom>
              <a:blipFill rotWithShape="1">
                <a:blip r:embed="rId33"/>
                <a:stretch>
                  <a:fillRect t="-8333" r="-216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337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98642E-6 L -0.03628 0.50169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2508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21475E-6 L 0.1217 0.4970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76" y="2483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98642E-6 L 0.30868 0.5016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34" y="25085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11667 0.49753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2487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60494E-6 L 0.03923 0.50278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2512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19635 0.49753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9" y="2487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82716E-6 L -0.25086 0.50154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52" y="2506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46914E-7 L -0.06302 0.50247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0" y="25123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47 L 0.08941 0.50309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25031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11" grpId="0" animBg="1"/>
      <p:bldP spid="11" grpId="1" animBg="1"/>
      <p:bldP spid="46" grpId="0" animBg="1"/>
      <p:bldP spid="46" grpId="1" animBg="1"/>
      <p:bldP spid="47" grpId="0" animBg="1"/>
      <p:bldP spid="47" grpId="1" animBg="1"/>
      <p:bldP spid="38" grpId="0" animBg="1"/>
      <p:bldP spid="39" grpId="0" animBg="1"/>
      <p:bldP spid="40" grpId="0" animBg="1"/>
      <p:bldP spid="12" grpId="0" animBg="1"/>
      <p:bldP spid="12" grpId="1" animBg="1"/>
      <p:bldP spid="48" grpId="0" animBg="1"/>
      <p:bldP spid="48" grpId="1" animBg="1"/>
      <p:bldP spid="49" grpId="0" animBg="1"/>
      <p:bldP spid="49" grpId="1" animBg="1"/>
      <p:bldP spid="13" grpId="0" animBg="1"/>
      <p:bldP spid="13" grpId="1" animBg="1"/>
      <p:bldP spid="50" grpId="0" animBg="1"/>
      <p:bldP spid="50" grpId="1" animBg="1"/>
      <p:bldP spid="51" grpId="0" animBg="1"/>
      <p:bldP spid="51" grpId="1" animBg="1"/>
      <p:bldP spid="14" grpId="0" animBg="1"/>
      <p:bldP spid="15" grpId="0" animBg="1"/>
      <p:bldP spid="16" grpId="0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58"/>
            <a:ext cx="8360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Домашнее задание: 1) Написать конспект; 2) Решить задачи.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00"/>
            <a:ext cx="8855734" cy="2695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524" y="3500444"/>
            <a:ext cx="8992476" cy="693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282" y="500048"/>
            <a:ext cx="8669337" cy="884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57158" y="571486"/>
            <a:ext cx="834873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Теорема.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Любой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вектор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можно разложить по трём некомпланарным векторам,</a:t>
            </a:r>
          </a:p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причём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коэффициенты разложения определяются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единственным образом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4599021" y="3239764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021" y="3239764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559466" y="1378065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9466" y="1378065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20690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49032" y="4427047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032" y="4427047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2131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>
            <a:stCxn id="13" idx="0"/>
          </p:cNvCxnSpPr>
          <p:nvPr/>
        </p:nvCxnSpPr>
        <p:spPr>
          <a:xfrm flipH="1" flipV="1">
            <a:off x="1890400" y="1541133"/>
            <a:ext cx="2261" cy="20546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78671" y="3629363"/>
            <a:ext cx="291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462286" y="3626496"/>
            <a:ext cx="1450933" cy="103743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1723997" y="361470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3997" y="3614704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311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1892661" y="3631781"/>
            <a:ext cx="54000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890400" y="3088506"/>
            <a:ext cx="0" cy="5400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544900" y="3478571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900" y="3478571"/>
                <a:ext cx="292068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2000" r="-1458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605396" y="3159042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5396" y="3159042"/>
                <a:ext cx="335348" cy="339837"/>
              </a:xfrm>
              <a:prstGeom prst="rect">
                <a:avLst/>
              </a:prstGeom>
              <a:blipFill rotWithShape="1">
                <a:blip r:embed="rId9"/>
                <a:stretch>
                  <a:fillRect r="-14545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1979712" y="3594025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3594025"/>
                <a:ext cx="295273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Прямая со стрелкой 39"/>
          <p:cNvCxnSpPr/>
          <p:nvPr/>
        </p:nvCxnSpPr>
        <p:spPr>
          <a:xfrm flipH="1">
            <a:off x="1533470" y="3644394"/>
            <a:ext cx="345202" cy="24682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5364088" y="1541133"/>
                <a:ext cx="3469779" cy="4103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𝒊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𝒋</m:t>
                        </m:r>
                      </m:e>
                    </m:acc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dirty="0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𝒌</m:t>
                        </m:r>
                      </m:e>
                    </m:acc>
                    <m:r>
                      <a:rPr lang="en-US" b="0" i="1" dirty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координатные векторы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541133"/>
                <a:ext cx="3469779" cy="410305"/>
              </a:xfrm>
              <a:prstGeom prst="rect">
                <a:avLst/>
              </a:prstGeom>
              <a:blipFill rotWithShape="1">
                <a:blip r:embed="rId11"/>
                <a:stretch>
                  <a:fillRect t="-8955" r="-17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Прямая со стрелкой 44"/>
          <p:cNvCxnSpPr/>
          <p:nvPr/>
        </p:nvCxnSpPr>
        <p:spPr>
          <a:xfrm flipV="1">
            <a:off x="1888363" y="2571750"/>
            <a:ext cx="1645771" cy="105474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1856661" y="3595781"/>
            <a:ext cx="72000" cy="72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/>
          <p:nvPr/>
        </p:nvCxnSpPr>
        <p:spPr>
          <a:xfrm flipH="1" flipV="1">
            <a:off x="3534134" y="2571750"/>
            <a:ext cx="1" cy="1573465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1187752" y="4150835"/>
            <a:ext cx="2346383" cy="0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3534134" y="3631781"/>
            <a:ext cx="725466" cy="518718"/>
          </a:xfrm>
          <a:prstGeom prst="straightConnector1">
            <a:avLst/>
          </a:prstGeom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3" name="TextBox 52"/>
              <p:cNvSpPr txBox="1"/>
              <p:nvPr/>
            </p:nvSpPr>
            <p:spPr>
              <a:xfrm>
                <a:off x="2521132" y="2746698"/>
                <a:ext cx="3802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𝒑</m:t>
                          </m:r>
                        </m:e>
                      </m:acc>
                    </m:oMath>
                  </m:oMathPara>
                </a14:m>
                <a:endParaRPr lang="ru-RU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1132" y="2746698"/>
                <a:ext cx="380232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20968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4" name="TextBox 53"/>
              <p:cNvSpPr txBox="1"/>
              <p:nvPr/>
            </p:nvSpPr>
            <p:spPr>
              <a:xfrm>
                <a:off x="6150593" y="2295726"/>
                <a:ext cx="1895712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𝒙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𝒚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𝒛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0593" y="2295726"/>
                <a:ext cx="1895712" cy="410305"/>
              </a:xfrm>
              <a:prstGeom prst="rect">
                <a:avLst/>
              </a:prstGeom>
              <a:blipFill rotWithShape="1">
                <a:blip r:embed="rId13"/>
                <a:stretch>
                  <a:fillRect t="-10448" r="-385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TextBox 54"/>
              <p:cNvSpPr txBox="1"/>
              <p:nvPr/>
            </p:nvSpPr>
            <p:spPr>
              <a:xfrm>
                <a:off x="5927630" y="3159584"/>
                <a:ext cx="234269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{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;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}</m:t>
                      </m:r>
                    </m:oMath>
                  </m:oMathPara>
                </a14:m>
                <a:endParaRPr lang="en-US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оординаты вектора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</m:e>
                    </m:acc>
                  </m:oMath>
                </a14:m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630" y="3159584"/>
                <a:ext cx="2342693" cy="646331"/>
              </a:xfrm>
              <a:prstGeom prst="rect">
                <a:avLst/>
              </a:prstGeom>
              <a:blipFill rotWithShape="1">
                <a:blip r:embed="rId14"/>
                <a:stretch>
                  <a:fillRect l="-1558" t="-4717" r="-11948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6691345" y="3228797"/>
            <a:ext cx="122427" cy="270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380312" y="3223166"/>
            <a:ext cx="122427" cy="270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643174" y="0"/>
            <a:ext cx="5059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Координаты вектора в пространстве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43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5" grpId="0" animBg="1"/>
      <p:bldP spid="18" grpId="0" animBg="1"/>
      <p:bldP spid="19" grpId="0" animBg="1"/>
      <p:bldP spid="38" grpId="0" animBg="1"/>
      <p:bldP spid="43" grpId="0" animBg="1"/>
      <p:bldP spid="13" grpId="0" animBg="1"/>
      <p:bldP spid="53" grpId="0" animBg="1"/>
      <p:bldP spid="54" grpId="0" animBg="1"/>
      <p:bldP spid="14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137220" y="195486"/>
            <a:ext cx="4320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ользуясь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разложениями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координатным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векторам,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координаты.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37220" y="1343408"/>
                <a:ext cx="1902829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1343408"/>
                <a:ext cx="1902829" cy="410305"/>
              </a:xfrm>
              <a:prstGeom prst="rect">
                <a:avLst/>
              </a:prstGeom>
              <a:blipFill rotWithShape="1">
                <a:blip r:embed="rId3"/>
                <a:stretch>
                  <a:fillRect t="-10294" r="-1923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37220" y="1929350"/>
                <a:ext cx="1943930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1929350"/>
                <a:ext cx="1943930" cy="410305"/>
              </a:xfrm>
              <a:prstGeom prst="rect">
                <a:avLst/>
              </a:prstGeom>
              <a:blipFill rotWithShape="1">
                <a:blip r:embed="rId4"/>
                <a:stretch>
                  <a:fillRect t="-10294" r="-1887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37220" y="2555679"/>
                <a:ext cx="1088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2555679"/>
                <a:ext cx="1088247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22951" r="-2247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137220" y="3141035"/>
                <a:ext cx="117397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3141035"/>
                <a:ext cx="1173976" cy="410305"/>
              </a:xfrm>
              <a:prstGeom prst="rect">
                <a:avLst/>
              </a:prstGeom>
              <a:blipFill rotWithShape="1">
                <a:blip r:embed="rId6"/>
                <a:stretch>
                  <a:fillRect t="-22059" r="-3646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137220" y="3767364"/>
                <a:ext cx="1393971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3767364"/>
                <a:ext cx="1393971" cy="410305"/>
              </a:xfrm>
              <a:prstGeom prst="rect">
                <a:avLst/>
              </a:prstGeom>
              <a:blipFill rotWithShape="1">
                <a:blip r:embed="rId7"/>
                <a:stretch>
                  <a:fillRect t="-10448" r="-3070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37220" y="4393693"/>
                <a:ext cx="93756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=7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20" y="4393693"/>
                <a:ext cx="937564" cy="410305"/>
              </a:xfrm>
              <a:prstGeom prst="rect">
                <a:avLst/>
              </a:prstGeom>
              <a:blipFill rotWithShape="1">
                <a:blip r:embed="rId8"/>
                <a:stretch>
                  <a:fillRect r="-5229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4706491" y="195486"/>
            <a:ext cx="41399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Пользуясь координатами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векторов,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разложения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координатным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векторам.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TextBox 12"/>
              <p:cNvSpPr txBox="1"/>
              <p:nvPr/>
            </p:nvSpPr>
            <p:spPr>
              <a:xfrm>
                <a:off x="2755729" y="1389127"/>
                <a:ext cx="1358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{3;2;−5}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1389127"/>
                <a:ext cx="1358898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23333" r="-313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4" name="TextBox 13"/>
              <p:cNvSpPr txBox="1"/>
              <p:nvPr/>
            </p:nvSpPr>
            <p:spPr>
              <a:xfrm>
                <a:off x="2755729" y="1929349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{−5;3;−1}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1929349"/>
                <a:ext cx="1528239" cy="410625"/>
              </a:xfrm>
              <a:prstGeom prst="rect">
                <a:avLst/>
              </a:prstGeom>
              <a:blipFill rotWithShape="1">
                <a:blip r:embed="rId10"/>
                <a:stretch>
                  <a:fillRect r="-2789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2755729" y="2555678"/>
                <a:ext cx="13381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{1;−1;0}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2555678"/>
                <a:ext cx="1338123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22951" r="-3182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6" name="TextBox 15"/>
              <p:cNvSpPr txBox="1"/>
              <p:nvPr/>
            </p:nvSpPr>
            <p:spPr>
              <a:xfrm>
                <a:off x="2755729" y="3141034"/>
                <a:ext cx="119224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{0;1;1}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3141034"/>
                <a:ext cx="1192249" cy="410625"/>
              </a:xfrm>
              <a:prstGeom prst="rect">
                <a:avLst/>
              </a:prstGeom>
              <a:blipFill rotWithShape="1">
                <a:blip r:embed="rId12"/>
                <a:stretch>
                  <a:fillRect t="-22059" r="-3571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2764062" y="3810710"/>
                <a:ext cx="14229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𝑚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{−1;0;1}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062" y="3810710"/>
                <a:ext cx="1422954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2991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2755729" y="4439412"/>
                <a:ext cx="1188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{0;0;7}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729" y="4439412"/>
                <a:ext cx="1188915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197" r="-410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Прямая соединительная линия 24"/>
          <p:cNvCxnSpPr/>
          <p:nvPr/>
        </p:nvCxnSpPr>
        <p:spPr>
          <a:xfrm>
            <a:off x="4572000" y="-10426"/>
            <a:ext cx="0" cy="5162553"/>
          </a:xfrm>
          <a:prstGeom prst="line">
            <a:avLst/>
          </a:prstGeom>
          <a:ln w="31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4741154" y="1389128"/>
                <a:ext cx="1358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{5;−1;2}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1389128"/>
                <a:ext cx="1358898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23333" r="-269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4741154" y="1929350"/>
                <a:ext cx="152823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{−3;−1;0}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1929350"/>
                <a:ext cx="1528239" cy="410625"/>
              </a:xfrm>
              <a:prstGeom prst="rect">
                <a:avLst/>
              </a:prstGeom>
              <a:blipFill rotWithShape="1">
                <a:blip r:embed="rId16"/>
                <a:stretch>
                  <a:fillRect r="-2800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741154" y="2555679"/>
                <a:ext cx="11649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{0;1;0}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2555679"/>
                <a:ext cx="1164999" cy="369332"/>
              </a:xfrm>
              <a:prstGeom prst="rect">
                <a:avLst/>
              </a:prstGeom>
              <a:blipFill rotWithShape="1">
                <a:blip r:embed="rId17"/>
                <a:stretch>
                  <a:fillRect t="-22951" r="-3665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4741154" y="3141035"/>
                <a:ext cx="1192249" cy="410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 {0;0;0}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154" y="3141035"/>
                <a:ext cx="1192249" cy="410625"/>
              </a:xfrm>
              <a:prstGeom prst="rect">
                <a:avLst/>
              </a:prstGeom>
              <a:blipFill rotWithShape="1">
                <a:blip r:embed="rId18"/>
                <a:stretch>
                  <a:fillRect t="-22059" r="-3590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6640976" y="1343728"/>
                <a:ext cx="177458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1343728"/>
                <a:ext cx="1774588" cy="410305"/>
              </a:xfrm>
              <a:prstGeom prst="rect">
                <a:avLst/>
              </a:prstGeom>
              <a:blipFill rotWithShape="1">
                <a:blip r:embed="rId19"/>
                <a:stretch>
                  <a:fillRect t="-10294" r="-2055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6640976" y="1929670"/>
                <a:ext cx="140660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1929670"/>
                <a:ext cx="1406604" cy="410305"/>
              </a:xfrm>
              <a:prstGeom prst="rect">
                <a:avLst/>
              </a:prstGeom>
              <a:blipFill rotWithShape="1">
                <a:blip r:embed="rId20"/>
                <a:stretch>
                  <a:fillRect t="-10448" r="-17316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6640976" y="2555999"/>
                <a:ext cx="7376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2555999"/>
                <a:ext cx="737638" cy="369332"/>
              </a:xfrm>
              <a:prstGeom prst="rect">
                <a:avLst/>
              </a:prstGeom>
              <a:blipFill rotWithShape="1">
                <a:blip r:embed="rId21"/>
                <a:stretch>
                  <a:fillRect t="-22951" r="-33884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3" name="TextBox 32"/>
              <p:cNvSpPr txBox="1"/>
              <p:nvPr/>
            </p:nvSpPr>
            <p:spPr>
              <a:xfrm>
                <a:off x="6640976" y="3141355"/>
                <a:ext cx="812658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0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3141355"/>
                <a:ext cx="812658" cy="410305"/>
              </a:xfrm>
              <a:prstGeom prst="rect">
                <a:avLst/>
              </a:prstGeom>
              <a:blipFill rotWithShape="1">
                <a:blip r:embed="rId22"/>
                <a:stretch>
                  <a:fillRect t="-22059" r="-5224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6640976" y="1922948"/>
                <a:ext cx="2436886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=−3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1922948"/>
                <a:ext cx="2436886" cy="410305"/>
              </a:xfrm>
              <a:prstGeom prst="rect">
                <a:avLst/>
              </a:prstGeom>
              <a:blipFill rotWithShape="1">
                <a:blip r:embed="rId23"/>
                <a:stretch>
                  <a:fillRect t="-10294" r="-1250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6640976" y="2514705"/>
                <a:ext cx="188205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76" y="2514705"/>
                <a:ext cx="1882054" cy="410305"/>
              </a:xfrm>
              <a:prstGeom prst="rect">
                <a:avLst/>
              </a:prstGeom>
              <a:blipFill rotWithShape="1">
                <a:blip r:embed="rId24"/>
                <a:stretch>
                  <a:fillRect t="-10448" r="-1942" b="-238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6641283" y="3141034"/>
                <a:ext cx="1909305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283" y="3141034"/>
                <a:ext cx="1909305" cy="410305"/>
              </a:xfrm>
              <a:prstGeom prst="rect">
                <a:avLst/>
              </a:prstGeom>
              <a:blipFill rotWithShape="1">
                <a:blip r:embed="rId25"/>
                <a:stretch>
                  <a:fillRect t="-22059" r="-1911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8" name="TextBox 37"/>
              <p:cNvSpPr txBox="1"/>
              <p:nvPr/>
            </p:nvSpPr>
            <p:spPr>
              <a:xfrm>
                <a:off x="6641760" y="1343424"/>
                <a:ext cx="2268313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+(−1)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1760" y="1343424"/>
                <a:ext cx="2268313" cy="410305"/>
              </a:xfrm>
              <a:prstGeom prst="rect">
                <a:avLst/>
              </a:prstGeom>
              <a:blipFill rotWithShape="1">
                <a:blip r:embed="rId26"/>
                <a:stretch>
                  <a:fillRect t="-10294" r="-1344" b="-22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6543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Полилиния 101"/>
          <p:cNvSpPr/>
          <p:nvPr/>
        </p:nvSpPr>
        <p:spPr>
          <a:xfrm>
            <a:off x="1152525" y="1990725"/>
            <a:ext cx="995363" cy="2162175"/>
          </a:xfrm>
          <a:custGeom>
            <a:avLst/>
            <a:gdLst>
              <a:gd name="connsiteX0" fmla="*/ 0 w 995363"/>
              <a:gd name="connsiteY0" fmla="*/ 714375 h 2162175"/>
              <a:gd name="connsiteX1" fmla="*/ 0 w 995363"/>
              <a:gd name="connsiteY1" fmla="*/ 2162175 h 2162175"/>
              <a:gd name="connsiteX2" fmla="*/ 995363 w 995363"/>
              <a:gd name="connsiteY2" fmla="*/ 1447800 h 2162175"/>
              <a:gd name="connsiteX3" fmla="*/ 995363 w 995363"/>
              <a:gd name="connsiteY3" fmla="*/ 0 h 2162175"/>
              <a:gd name="connsiteX4" fmla="*/ 0 w 995363"/>
              <a:gd name="connsiteY4" fmla="*/ 7143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5363" h="2162175">
                <a:moveTo>
                  <a:pt x="0" y="714375"/>
                </a:moveTo>
                <a:lnTo>
                  <a:pt x="0" y="2162175"/>
                </a:lnTo>
                <a:lnTo>
                  <a:pt x="995363" y="1447800"/>
                </a:lnTo>
                <a:lnTo>
                  <a:pt x="995363" y="0"/>
                </a:lnTo>
                <a:lnTo>
                  <a:pt x="0" y="714375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1" name="Прямоугольник 100"/>
              <p:cNvSpPr/>
              <p:nvPr/>
            </p:nvSpPr>
            <p:spPr>
              <a:xfrm>
                <a:off x="2083190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01" name="Прямоугольник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190" y="2355726"/>
                <a:ext cx="442750" cy="339837"/>
              </a:xfrm>
              <a:prstGeom prst="rect">
                <a:avLst/>
              </a:prstGeom>
              <a:blipFill rotWithShape="1">
                <a:blip r:embed="rId2"/>
                <a:stretch>
                  <a:fillRect r="-97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>
            <a:off x="1153823" y="3455908"/>
            <a:ext cx="966642" cy="6911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2142240" y="1987486"/>
            <a:ext cx="0" cy="144142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12" idx="5"/>
          </p:cNvCxnSpPr>
          <p:nvPr/>
        </p:nvCxnSpPr>
        <p:spPr>
          <a:xfrm flipH="1" flipV="1">
            <a:off x="1148465" y="2710839"/>
            <a:ext cx="972000" cy="72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3" name="Прямоугольник 12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8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 стрелкой 32"/>
          <p:cNvCxnSpPr/>
          <p:nvPr/>
        </p:nvCxnSpPr>
        <p:spPr>
          <a:xfrm>
            <a:off x="2147428" y="3434158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7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 стрелкой 37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1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3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0" name="Прямоугольник 99"/>
              <p:cNvSpPr/>
              <p:nvPr/>
            </p:nvSpPr>
            <p:spPr>
              <a:xfrm>
                <a:off x="1568838" y="3749756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00" name="Прямоугольник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38" y="3749756"/>
                <a:ext cx="399468" cy="307777"/>
              </a:xfrm>
              <a:prstGeom prst="rect">
                <a:avLst/>
              </a:prstGeom>
              <a:blipFill rotWithShape="1">
                <a:blip r:embed="rId24"/>
                <a:stretch>
                  <a:fillRect t="-11765" r="-3181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26543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75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1" grpId="0" animBg="1"/>
      <p:bldP spid="5" grpId="0" animBg="1"/>
      <p:bldP spid="6" grpId="0" animBg="1"/>
      <p:bldP spid="7" grpId="0" animBg="1"/>
      <p:bldP spid="11" grpId="0" animBg="1"/>
      <p:bldP spid="27" grpId="0" animBg="1"/>
      <p:bldP spid="28" grpId="0" animBg="1"/>
      <p:bldP spid="29" grpId="0" animBg="1"/>
      <p:bldP spid="18" grpId="0" animBg="1"/>
      <p:bldP spid="30" grpId="0" animBg="1"/>
      <p:bldP spid="31" grpId="0" animBg="1"/>
      <p:bldP spid="32" grpId="0" animBg="1"/>
      <p:bldP spid="35" grpId="0" animBg="1"/>
      <p:bldP spid="36" grpId="0" animBg="1"/>
      <p:bldP spid="37" grpId="0" animBg="1"/>
      <p:bldP spid="12" grpId="0" animBg="1"/>
      <p:bldP spid="44" grpId="0" animBg="1"/>
      <p:bldP spid="45" grpId="0" animBg="1"/>
      <p:bldP spid="46" grpId="0" animBg="1"/>
      <p:bldP spid="47" grpId="0" animBg="1"/>
      <p:bldP spid="56" grpId="0" animBg="1"/>
      <p:bldP spid="1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2139950" y="1990725"/>
            <a:ext cx="2168525" cy="1441450"/>
          </a:xfrm>
          <a:custGeom>
            <a:avLst/>
            <a:gdLst>
              <a:gd name="connsiteX0" fmla="*/ 3175 w 2168525"/>
              <a:gd name="connsiteY0" fmla="*/ 0 h 1441450"/>
              <a:gd name="connsiteX1" fmla="*/ 2168525 w 2168525"/>
              <a:gd name="connsiteY1" fmla="*/ 0 h 1441450"/>
              <a:gd name="connsiteX2" fmla="*/ 2168525 w 2168525"/>
              <a:gd name="connsiteY2" fmla="*/ 1438275 h 1441450"/>
              <a:gd name="connsiteX3" fmla="*/ 0 w 2168525"/>
              <a:gd name="connsiteY3" fmla="*/ 1441450 h 1441450"/>
              <a:gd name="connsiteX4" fmla="*/ 3175 w 2168525"/>
              <a:gd name="connsiteY4" fmla="*/ 0 h 144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8525" h="1441450">
                <a:moveTo>
                  <a:pt x="3175" y="0"/>
                </a:moveTo>
                <a:lnTo>
                  <a:pt x="2168525" y="0"/>
                </a:lnTo>
                <a:lnTo>
                  <a:pt x="2168525" y="1438275"/>
                </a:lnTo>
                <a:lnTo>
                  <a:pt x="0" y="1441450"/>
                </a:lnTo>
                <a:cubicBezTo>
                  <a:pt x="1058" y="960967"/>
                  <a:pt x="2117" y="480483"/>
                  <a:pt x="3175" y="0"/>
                </a:cubicBez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2120465" y="1996907"/>
            <a:ext cx="2188178" cy="1433932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571" y="1996907"/>
            <a:ext cx="0" cy="1440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153778" y="3428602"/>
            <a:ext cx="21600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154381" y="342890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Прямая со стрелкой 33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5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Прямая со стрелкой 37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2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3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4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6" name="Прямоугольник 65"/>
              <p:cNvSpPr/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  <a:blipFill rotWithShape="1">
                <a:blip r:embed="rId25"/>
                <a:stretch>
                  <a:fillRect r="-97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Прямоугольник 66"/>
              <p:cNvSpPr/>
              <p:nvPr/>
            </p:nvSpPr>
            <p:spPr>
              <a:xfrm>
                <a:off x="2975755" y="338818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3388184"/>
                <a:ext cx="402674" cy="307777"/>
              </a:xfrm>
              <a:prstGeom prst="rect">
                <a:avLst/>
              </a:prstGeom>
              <a:blipFill rotWithShape="1">
                <a:blip r:embed="rId26"/>
                <a:stretch>
                  <a:fillRect t="-12000" r="-3484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706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8" grpId="0" animBg="1"/>
      <p:bldP spid="57" grpId="0" animBg="1"/>
      <p:bldP spid="66" grpId="0" animBg="1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2142571" y="1996907"/>
            <a:ext cx="0" cy="1440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8" name="Прямоугольник 67"/>
              <p:cNvSpPr/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C0000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C0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986" y="2355726"/>
                <a:ext cx="442750" cy="339837"/>
              </a:xfrm>
              <a:prstGeom prst="rect">
                <a:avLst/>
              </a:prstGeom>
              <a:blipFill rotWithShape="1">
                <a:blip r:embed="rId2"/>
                <a:stretch>
                  <a:fillRect r="-9722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6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20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4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5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6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7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706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49" grpId="0" animBg="1"/>
      <p:bldP spid="5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олилиния 15"/>
          <p:cNvSpPr/>
          <p:nvPr/>
        </p:nvSpPr>
        <p:spPr>
          <a:xfrm>
            <a:off x="1143000" y="3435350"/>
            <a:ext cx="3155950" cy="723900"/>
          </a:xfrm>
          <a:custGeom>
            <a:avLst/>
            <a:gdLst>
              <a:gd name="connsiteX0" fmla="*/ 0 w 3155950"/>
              <a:gd name="connsiteY0" fmla="*/ 723900 h 723900"/>
              <a:gd name="connsiteX1" fmla="*/ 2171700 w 3155950"/>
              <a:gd name="connsiteY1" fmla="*/ 723900 h 723900"/>
              <a:gd name="connsiteX2" fmla="*/ 3155950 w 3155950"/>
              <a:gd name="connsiteY2" fmla="*/ 0 h 723900"/>
              <a:gd name="connsiteX3" fmla="*/ 1003300 w 3155950"/>
              <a:gd name="connsiteY3" fmla="*/ 0 h 723900"/>
              <a:gd name="connsiteX4" fmla="*/ 0 w 3155950"/>
              <a:gd name="connsiteY4" fmla="*/ 723900 h 72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55950" h="723900">
                <a:moveTo>
                  <a:pt x="0" y="723900"/>
                </a:moveTo>
                <a:lnTo>
                  <a:pt x="2171700" y="723900"/>
                </a:lnTo>
                <a:lnTo>
                  <a:pt x="3155950" y="0"/>
                </a:lnTo>
                <a:lnTo>
                  <a:pt x="1003300" y="0"/>
                </a:lnTo>
                <a:lnTo>
                  <a:pt x="0" y="7239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1153823" y="3455908"/>
            <a:ext cx="966642" cy="6911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2153778" y="3428602"/>
            <a:ext cx="21600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5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77989" y="3154288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989" y="3154288"/>
                <a:ext cx="295273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1765" r="-12245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9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10171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10171"/>
                <a:ext cx="1225464" cy="370422"/>
              </a:xfrm>
              <a:prstGeom prst="rect">
                <a:avLst/>
              </a:prstGeom>
              <a:blipFill rotWithShape="1">
                <a:blip r:embed="rId23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4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5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6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27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8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120465" y="3430839"/>
            <a:ext cx="1189886" cy="726706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0" name="Прямоугольник 69"/>
              <p:cNvSpPr/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0" name="Прямоугольник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  <a:blipFill rotWithShape="1">
                <a:blip r:embed="rId29"/>
                <a:stretch>
                  <a:fillRect t="-12000" r="-3181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" name="Прямоугольник 70"/>
              <p:cNvSpPr/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1" name="Прямоугольник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  <a:blipFill rotWithShape="1">
                <a:blip r:embed="rId30"/>
                <a:stretch>
                  <a:fillRect t="-11765" r="-3484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9706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0" grpId="0" animBg="1"/>
      <p:bldP spid="59" grpId="0" animBg="1"/>
      <p:bldP spid="70" grpId="0" animBg="1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H="1" flipV="1">
            <a:off x="2143346" y="1180476"/>
            <a:ext cx="1" cy="2217716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131737" y="3431774"/>
            <a:ext cx="2916000" cy="0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417505" y="3428907"/>
            <a:ext cx="1736876" cy="1241891"/>
          </a:xfrm>
          <a:prstGeom prst="straightConnector1">
            <a:avLst/>
          </a:prstGeom>
          <a:ln w="12700">
            <a:solidFill>
              <a:schemeClr val="bg2">
                <a:lumMod val="10000"/>
              </a:schemeClr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flipH="1">
            <a:off x="1153823" y="3455908"/>
            <a:ext cx="966642" cy="6911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2153778" y="3428602"/>
            <a:ext cx="21600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V="1">
            <a:off x="2142240" y="1987486"/>
            <a:ext cx="0" cy="144142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691345" y="4796379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087" y="3042175"/>
                <a:ext cx="367985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21667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2532" y="1039804"/>
                <a:ext cx="353751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r="-22414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368" y="4417082"/>
                <a:ext cx="36798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333" r="-21311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H="1">
            <a:off x="2145728" y="1992248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08644" y="1987486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1147435" y="4156352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150596" y="2708743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3310351" y="343419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310350" y="1989582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152197" y="1987486"/>
            <a:ext cx="998293" cy="7212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709" y="3908069"/>
                <a:ext cx="375616" cy="338554"/>
              </a:xfrm>
              <a:prstGeom prst="rect">
                <a:avLst/>
              </a:prstGeom>
              <a:blipFill rotWithShape="1">
                <a:blip r:embed="rId6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8" name="TextBox 27"/>
              <p:cNvSpPr txBox="1"/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3158014"/>
                <a:ext cx="375616" cy="338554"/>
              </a:xfrm>
              <a:prstGeom prst="rect">
                <a:avLst/>
              </a:prstGeom>
              <a:blipFill rotWithShape="1">
                <a:blip r:embed="rId7"/>
                <a:stretch>
                  <a:fillRect t="-5357" r="-11290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540" y="4057533"/>
                <a:ext cx="375616" cy="338554"/>
              </a:xfrm>
              <a:prstGeom prst="rect">
                <a:avLst/>
              </a:prstGeom>
              <a:blipFill rotWithShape="1">
                <a:blip r:embed="rId8"/>
                <a:stretch>
                  <a:fillRect t="-5455" r="-96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8572" y="1718842"/>
                <a:ext cx="451919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455" r="-12162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917" y="2565842"/>
                <a:ext cx="451919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066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917" y="1718842"/>
                <a:ext cx="451919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9459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2" name="TextBox 31"/>
              <p:cNvSpPr txBox="1"/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8302" y="2565842"/>
                <a:ext cx="431336" cy="338554"/>
              </a:xfrm>
              <a:prstGeom prst="rect">
                <a:avLst/>
              </a:prstGeom>
              <a:blipFill rotWithShape="1">
                <a:blip r:embed="rId12"/>
                <a:stretch>
                  <a:fillRect t="-5455" r="-12676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07" y="3329049"/>
                <a:ext cx="292068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11765" r="-1458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6" name="TextBox 35"/>
              <p:cNvSpPr txBox="1"/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163" y="2918080"/>
                <a:ext cx="335348" cy="339837"/>
              </a:xfrm>
              <a:prstGeom prst="rect">
                <a:avLst/>
              </a:prstGeom>
              <a:blipFill rotWithShape="1">
                <a:blip r:embed="rId14"/>
                <a:stretch>
                  <a:fillRect r="-1454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7" name="TextBox 36"/>
              <p:cNvSpPr txBox="1"/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400" b="1" i="1" smtClean="0">
                              <a:solidFill>
                                <a:srgbClr val="00206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2060"/>
                              </a:solidFill>
                              <a:latin typeface="Cambria Math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539" y="3398783"/>
                <a:ext cx="295273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12000" r="-125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4" name="TextBox 43"/>
              <p:cNvSpPr txBox="1"/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2585" y="1734230"/>
                <a:ext cx="332142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5" name="TextBox 44"/>
              <p:cNvSpPr txBox="1"/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1914" y="4095781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" name="TextBox 45"/>
              <p:cNvSpPr txBox="1"/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192" y="3398192"/>
                <a:ext cx="332142" cy="307777"/>
              </a:xfrm>
              <a:prstGeom prst="rect">
                <a:avLst/>
              </a:prstGeom>
              <a:blipFill rotWithShape="1">
                <a:blip r:embed="rId18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7" name="Прямоугольник 46"/>
              <p:cNvSpPr/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932658"/>
                <a:ext cx="1319784" cy="370422"/>
              </a:xfrm>
              <a:prstGeom prst="rect">
                <a:avLst/>
              </a:prstGeom>
              <a:blipFill rotWithShape="1">
                <a:blip r:embed="rId19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8" name="Прямоугольник 47"/>
              <p:cNvSpPr/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7504" y="1395505"/>
                <a:ext cx="1315553" cy="370422"/>
              </a:xfrm>
              <a:prstGeom prst="rect">
                <a:avLst/>
              </a:prstGeom>
              <a:blipFill rotWithShape="1">
                <a:blip r:embed="rId20"/>
                <a:stretch>
                  <a:fillRect r="-1389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9" name="Прямоугольник 48"/>
              <p:cNvSpPr/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{0;0;2}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8281" y="1902147"/>
                <a:ext cx="1320361" cy="370422"/>
              </a:xfrm>
              <a:prstGeom prst="rect">
                <a:avLst/>
              </a:prstGeom>
              <a:blipFill rotWithShape="1">
                <a:blip r:embed="rId21"/>
                <a:stretch>
                  <a:fillRect r="-138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0" name="Прямоугольник 49"/>
              <p:cNvSpPr/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{2;3;0}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2696" y="2408039"/>
                <a:ext cx="1225464" cy="370422"/>
              </a:xfrm>
              <a:prstGeom prst="rect">
                <a:avLst/>
              </a:prstGeom>
              <a:blipFill rotWithShape="1">
                <a:blip r:embed="rId22"/>
                <a:stretch>
                  <a:fillRect r="-1990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6" name="Прямоугольник 55"/>
              <p:cNvSpPr/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932658"/>
                <a:ext cx="1522981" cy="374974"/>
              </a:xfrm>
              <a:prstGeom prst="rect">
                <a:avLst/>
              </a:prstGeom>
              <a:blipFill rotWithShape="1">
                <a:blip r:embed="rId23"/>
                <a:stretch>
                  <a:fillRect t="-3226" r="-1200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7" name="Прямоугольник 56"/>
              <p:cNvSpPr/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=3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888" y="1395505"/>
                <a:ext cx="1527726" cy="374974"/>
              </a:xfrm>
              <a:prstGeom prst="rect">
                <a:avLst/>
              </a:prstGeom>
              <a:blipFill rotWithShape="1">
                <a:blip r:embed="rId24"/>
                <a:stretch>
                  <a:fillRect t="-3279" r="-797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8" name="Прямоугольник 57"/>
              <p:cNvSpPr/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7665" y="1902147"/>
                <a:ext cx="1097929" cy="374974"/>
              </a:xfrm>
              <a:prstGeom prst="rect">
                <a:avLst/>
              </a:prstGeom>
              <a:blipFill rotWithShape="1">
                <a:blip r:embed="rId25"/>
                <a:stretch>
                  <a:fillRect r="-2222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Прямоугольник 58"/>
              <p:cNvSpPr/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𝐶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408039"/>
                <a:ext cx="1428661" cy="374974"/>
              </a:xfrm>
              <a:prstGeom prst="rect">
                <a:avLst/>
              </a:prstGeom>
              <a:blipFill rotWithShape="1">
                <a:blip r:embed="rId26"/>
                <a:stretch>
                  <a:fillRect t="-3226" r="-11966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5" name="Прямоугольник 54"/>
              <p:cNvSpPr/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700" b="1" dirty="0" smtClean="0">
                    <a:latin typeface="Times New Roman" pitchFamily="18" charset="0"/>
                    <a:cs typeface="Times New Roman" pitchFamily="18" charset="0"/>
                  </a:rPr>
                  <a:t>Задача.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В прямоугольном параллелепипеде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𝑂𝐴</m:t>
                    </m:r>
                    <m:r>
                      <a:rPr lang="ru-RU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𝑂𝐵</m:t>
                    </m:r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=3</m:t>
                    </m:r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1700" i="1" dirty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</m:e>
                      <m:sub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  <m:r>
                      <a:rPr lang="en-US" sz="1700" i="1" dirty="0" smtClean="0">
                        <a:latin typeface="Cambria Math"/>
                        <a:cs typeface="Times New Roman" pitchFamily="18" charset="0"/>
                      </a:rPr>
                      <m:t>=2</m:t>
                    </m:r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17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Найти </a:t>
                </a:r>
                <a:r>
                  <a:rPr lang="ru-RU" sz="1700" dirty="0">
                    <a:latin typeface="Times New Roman" pitchFamily="18" charset="0"/>
                    <a:cs typeface="Times New Roman" pitchFamily="18" charset="0"/>
                  </a:rPr>
                  <a:t>координаты </a:t>
                </a:r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векторов</a:t>
                </a:r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dirty="0" smtClean="0">
                            <a:latin typeface="Cambria Math"/>
                            <a:cs typeface="Times New Roman" pitchFamily="18" charset="0"/>
                          </a:rPr>
                          <m:t>𝑂𝐶</m:t>
                        </m:r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  <m:t>𝑂</m:t>
                        </m:r>
                        <m:sSub>
                          <m:sSubPr>
                            <m:ctrlPr>
                              <a:rPr lang="en-US" sz="170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7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7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sz="1700" b="0" i="1" smtClean="0">
                                <a:latin typeface="Cambria Math"/>
                                <a:cs typeface="Times New Roman" pitchFamily="18" charset="0"/>
                              </a:rPr>
                              <m:t>𝑂</m:t>
                            </m:r>
                          </m:e>
                          <m:sub>
                            <m:r>
                              <a:rPr lang="en-US" sz="17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700" b="0" i="1" smtClean="0">
                            <a:latin typeface="Cambria Math"/>
                            <a:cs typeface="Times New Roman" pitchFamily="18" charset="0"/>
                          </a:rPr>
                          <m:t>𝐶</m:t>
                        </m:r>
                      </m:e>
                    </m:acc>
                  </m:oMath>
                </a14:m>
                <a:r>
                  <a:rPr lang="ru-RU" sz="17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17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34" y="195486"/>
                <a:ext cx="8646126" cy="649024"/>
              </a:xfrm>
              <a:prstGeom prst="rect">
                <a:avLst/>
              </a:prstGeom>
              <a:blipFill rotWithShape="1">
                <a:blip r:embed="rId27"/>
                <a:stretch>
                  <a:fillRect l="-423" t="-1869" b="-12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Прямая со стрелкой 63"/>
          <p:cNvCxnSpPr/>
          <p:nvPr/>
        </p:nvCxnSpPr>
        <p:spPr>
          <a:xfrm>
            <a:off x="2147428" y="3431777"/>
            <a:ext cx="72000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2142786" y="2698521"/>
            <a:ext cx="0" cy="72000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>
            <a:off x="1642854" y="3451533"/>
            <a:ext cx="483443" cy="345668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7" name="Прямоугольник 66"/>
              <p:cNvSpPr/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solidFill>
                                <a:srgbClr val="00206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solidFill>
                                    <a:srgbClr val="002060"/>
                                  </a:solidFill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/>
                          <a:cs typeface="Times New Roman" pitchFamily="18" charset="0"/>
                        </a:rPr>
                        <m:t> {2;3;2}</m:t>
                      </m:r>
                    </m:oMath>
                  </m:oMathPara>
                </a14:m>
                <a:endParaRPr lang="ru-RU" sz="1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7" name="Прямоугольник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3131" y="2913931"/>
                <a:ext cx="1299778" cy="370422"/>
              </a:xfrm>
              <a:prstGeom prst="rect">
                <a:avLst/>
              </a:prstGeom>
              <a:blipFill rotWithShape="1">
                <a:blip r:embed="rId28"/>
                <a:stretch>
                  <a:fillRect r="-1402" b="-213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8" name="Прямоугольник 67"/>
              <p:cNvSpPr/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16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𝑂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𝑖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+3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𝑗</m:t>
                          </m:r>
                        </m:e>
                      </m:acc>
                      <m:r>
                        <a:rPr lang="en-US" sz="1600" i="1">
                          <a:latin typeface="Cambria Math"/>
                          <a:cs typeface="Times New Roman" pitchFamily="18" charset="0"/>
                        </a:rPr>
                        <m:t>+2</m:t>
                      </m:r>
                      <m:acc>
                        <m:accPr>
                          <m:chr m:val="⃗"/>
                          <m:ctrlP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/>
                              <a:cs typeface="Times New Roman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ru-RU" sz="1600" dirty="0"/>
              </a:p>
            </p:txBody>
          </p:sp>
        </mc:Choice>
        <mc:Fallback>
          <p:sp>
            <p:nvSpPr>
              <p:cNvPr id="68" name="Прямоугольник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515" y="2913931"/>
                <a:ext cx="1937582" cy="374974"/>
              </a:xfrm>
              <a:prstGeom prst="rect">
                <a:avLst/>
              </a:prstGeom>
              <a:blipFill rotWithShape="1">
                <a:blip r:embed="rId29"/>
                <a:stretch>
                  <a:fillRect t="-3226" r="-629" b="-19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Прямая со стрелкой 68"/>
          <p:cNvCxnSpPr/>
          <p:nvPr/>
        </p:nvCxnSpPr>
        <p:spPr>
          <a:xfrm flipV="1">
            <a:off x="2143485" y="2711430"/>
            <a:ext cx="1170000" cy="720000"/>
          </a:xfrm>
          <a:prstGeom prst="straightConnector1">
            <a:avLst/>
          </a:prstGeom>
          <a:ln w="28575">
            <a:solidFill>
              <a:srgbClr val="C00000"/>
            </a:solidFill>
            <a:prstDash val="solid"/>
            <a:tailEnd type="arrow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Cambria Math"/>
                        </a:rPr>
                        <m:t>𝑂</m:t>
                      </m:r>
                    </m:oMath>
                  </m:oMathPara>
                </a14:m>
                <a:endParaRPr lang="ru-RU" sz="1600" dirty="0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7063" y="3417115"/>
                <a:ext cx="375616" cy="338554"/>
              </a:xfrm>
              <a:prstGeom prst="rect">
                <a:avLst/>
              </a:prstGeom>
              <a:blipFill rotWithShape="1">
                <a:blip r:embed="rId30"/>
                <a:stretch>
                  <a:fillRect t="-5455" r="-1290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Овал 11"/>
          <p:cNvSpPr/>
          <p:nvPr/>
        </p:nvSpPr>
        <p:spPr>
          <a:xfrm>
            <a:off x="2107346" y="3398192"/>
            <a:ext cx="72000" cy="7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310351" y="2710839"/>
            <a:ext cx="0" cy="14467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147435" y="2711430"/>
            <a:ext cx="21629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2" name="Прямоугольник 71"/>
              <p:cNvSpPr/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2" name="Прямоугольник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500" y="3563532"/>
                <a:ext cx="399468" cy="307777"/>
              </a:xfrm>
              <a:prstGeom prst="rect">
                <a:avLst/>
              </a:prstGeom>
              <a:blipFill rotWithShape="1">
                <a:blip r:embed="rId31"/>
                <a:stretch>
                  <a:fillRect t="-12000" r="-3181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3" name="Прямоугольник 72"/>
              <p:cNvSpPr/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𝟑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755" y="3140194"/>
                <a:ext cx="402674" cy="307777"/>
              </a:xfrm>
              <a:prstGeom prst="rect">
                <a:avLst/>
              </a:prstGeom>
              <a:blipFill rotWithShape="1">
                <a:blip r:embed="rId32"/>
                <a:stretch>
                  <a:fillRect t="-11765" r="-34848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4" name="Прямоугольник 73"/>
              <p:cNvSpPr/>
              <p:nvPr/>
            </p:nvSpPr>
            <p:spPr>
              <a:xfrm>
                <a:off x="1763688" y="2355726"/>
                <a:ext cx="442750" cy="3398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B050"/>
                          </a:solidFill>
                          <a:latin typeface="Cambria Math"/>
                          <a:cs typeface="Times New Roman" pitchFamily="18" charset="0"/>
                        </a:rPr>
                        <m:t>𝟐</m:t>
                      </m:r>
                      <m:acc>
                        <m:accPr>
                          <m:chr m:val="⃗"/>
                          <m:ctrlPr>
                            <a:rPr lang="en-US" sz="1400" b="1" i="1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accPr>
                        <m:e>
                          <m:r>
                            <a:rPr lang="en-US" sz="1400" b="1" i="1" smtClean="0">
                              <a:solidFill>
                                <a:srgbClr val="00B05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ru-RU" sz="1400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74" name="Прямоугольник 7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355726"/>
                <a:ext cx="442750" cy="339837"/>
              </a:xfrm>
              <a:prstGeom prst="rect">
                <a:avLst/>
              </a:prstGeom>
              <a:blipFill rotWithShape="1">
                <a:blip r:embed="rId33"/>
                <a:stretch>
                  <a:fillRect r="-9589" b="-1785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097063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72" grpId="0" animBg="1"/>
      <p:bldP spid="73" grpId="0" animBg="1"/>
      <p:bldP spid="7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847</TotalTime>
  <Words>161</Words>
  <Application>Microsoft Office PowerPoint</Application>
  <PresentationFormat>Экран (16:9)</PresentationFormat>
  <Paragraphs>436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SERGEY</cp:lastModifiedBy>
  <cp:revision>100</cp:revision>
  <dcterms:created xsi:type="dcterms:W3CDTF">2015-05-22T12:15:24Z</dcterms:created>
  <dcterms:modified xsi:type="dcterms:W3CDTF">2020-12-01T11:25:34Z</dcterms:modified>
</cp:coreProperties>
</file>