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3" r:id="rId5"/>
    <p:sldId id="258" r:id="rId6"/>
    <p:sldId id="298" r:id="rId7"/>
    <p:sldId id="264" r:id="rId8"/>
    <p:sldId id="265" r:id="rId9"/>
    <p:sldId id="301" r:id="rId10"/>
    <p:sldId id="266" r:id="rId11"/>
    <p:sldId id="267" r:id="rId12"/>
    <p:sldId id="302" r:id="rId13"/>
    <p:sldId id="268" r:id="rId14"/>
    <p:sldId id="290" r:id="rId15"/>
    <p:sldId id="291" r:id="rId16"/>
    <p:sldId id="300" r:id="rId17"/>
    <p:sldId id="292" r:id="rId18"/>
    <p:sldId id="28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AB31C0-13AF-4A5D-A1AA-69072916BB2C}" type="doc">
      <dgm:prSet loTypeId="urn:microsoft.com/office/officeart/2005/8/layout/orgChart1" loCatId="hierarchy" qsTypeId="urn:microsoft.com/office/officeart/2005/8/quickstyle/simple1" qsCatId="simple" csTypeId="urn:microsoft.com/office/officeart/2005/8/colors/colorful1#1" csCatId="colorful" phldr="1"/>
      <dgm:spPr/>
    </dgm:pt>
    <dgm:pt modelId="{AF86D8BF-E86B-41AA-9826-664AD96F80B3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400" b="1" i="0" u="none" strike="noStrike" cap="none" normalizeH="0" baseline="0" dirty="0" smtClean="0">
              <a:ln/>
              <a:effectLst/>
              <a:cs typeface="Arial" charset="0"/>
            </a:rPr>
            <a:t>Элементарные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400" b="1" i="0" u="none" strike="noStrike" cap="none" normalizeH="0" baseline="0" dirty="0" smtClean="0">
              <a:ln/>
              <a:effectLst/>
              <a:cs typeface="Arial" charset="0"/>
            </a:rPr>
            <a:t>частицы</a:t>
          </a:r>
        </a:p>
      </dgm:t>
    </dgm:pt>
    <dgm:pt modelId="{4B7D13C6-E5CF-4D2E-8F27-5FA89DDF1CF0}" type="parTrans" cxnId="{C92578C5-C263-422D-9D49-5A85271F51BA}">
      <dgm:prSet/>
      <dgm:spPr/>
      <dgm:t>
        <a:bodyPr/>
        <a:lstStyle/>
        <a:p>
          <a:endParaRPr lang="ru-RU"/>
        </a:p>
      </dgm:t>
    </dgm:pt>
    <dgm:pt modelId="{A4A51AA8-85E3-4A86-8AB2-23135C320A85}" type="sibTrans" cxnId="{C92578C5-C263-422D-9D49-5A85271F51BA}">
      <dgm:prSet/>
      <dgm:spPr/>
      <dgm:t>
        <a:bodyPr/>
        <a:lstStyle/>
        <a:p>
          <a:endParaRPr lang="ru-RU"/>
        </a:p>
      </dgm:t>
    </dgm:pt>
    <dgm:pt modelId="{3B1977D5-F1DD-4479-B6A9-C8821964F36C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cap="none" normalizeH="0" baseline="0" smtClean="0">
              <a:ln/>
              <a:effectLst/>
              <a:cs typeface="Arial" charset="0"/>
            </a:rPr>
            <a:t>Лептоны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cap="none" normalizeH="0" baseline="0" smtClean="0">
              <a:ln/>
              <a:effectLst/>
              <a:cs typeface="Arial" charset="0"/>
            </a:rPr>
            <a:t>(легкие частицы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1" i="0" u="none" strike="noStrike" cap="none" normalizeH="0" baseline="0" smtClean="0">
              <a:ln/>
              <a:effectLst/>
              <a:cs typeface="Arial" charset="0"/>
            </a:rPr>
            <a:t>m</a:t>
          </a:r>
          <a:r>
            <a:rPr kumimoji="0" lang="ru-RU" sz="2000" b="1" i="0" u="none" strike="noStrike" cap="none" normalizeH="0" baseline="0" smtClean="0">
              <a:ln/>
              <a:effectLst/>
              <a:cs typeface="Arial" charset="0"/>
            </a:rPr>
            <a:t>‹ 207</a:t>
          </a:r>
          <a:r>
            <a:rPr kumimoji="0" lang="en-US" sz="2000" b="1" i="0" u="none" strike="noStrike" cap="none" normalizeH="0" baseline="0" smtClean="0">
              <a:ln/>
              <a:effectLst/>
              <a:cs typeface="Arial" charset="0"/>
            </a:rPr>
            <a:t>me</a:t>
          </a:r>
          <a:r>
            <a:rPr kumimoji="0" lang="ru-RU" sz="1800" b="1" i="0" u="none" strike="noStrike" cap="none" normalizeH="0" baseline="0" smtClean="0">
              <a:ln/>
              <a:effectLst/>
              <a:cs typeface="Arial" charset="0"/>
            </a:rPr>
            <a:t>) </a:t>
          </a:r>
          <a:endParaRPr kumimoji="0" lang="ru-RU" sz="1800" b="1" i="0" u="none" strike="noStrike" cap="none" normalizeH="0" baseline="0" dirty="0" smtClean="0">
            <a:ln/>
            <a:effectLst/>
            <a:cs typeface="Arial" charset="0"/>
          </a:endParaRPr>
        </a:p>
      </dgm:t>
    </dgm:pt>
    <dgm:pt modelId="{4BA151EC-BBE5-4824-A428-B97A2258DCC6}" type="parTrans" cxnId="{73C91EFC-4A17-4417-A429-8D1AE8765D2F}">
      <dgm:prSet/>
      <dgm:spPr/>
      <dgm:t>
        <a:bodyPr/>
        <a:lstStyle/>
        <a:p>
          <a:endParaRPr lang="ru-RU"/>
        </a:p>
      </dgm:t>
    </dgm:pt>
    <dgm:pt modelId="{90EA9792-A855-4D2F-8212-E1264F6A4650}" type="sibTrans" cxnId="{73C91EFC-4A17-4417-A429-8D1AE8765D2F}">
      <dgm:prSet/>
      <dgm:spPr/>
      <dgm:t>
        <a:bodyPr/>
        <a:lstStyle/>
        <a:p>
          <a:endParaRPr lang="ru-RU"/>
        </a:p>
      </dgm:t>
    </dgm:pt>
    <dgm:pt modelId="{94057FDA-82D2-405E-AB98-D178A53608B7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cap="none" normalizeH="0" baseline="0" smtClean="0">
              <a:ln/>
              <a:effectLst/>
              <a:cs typeface="Arial" charset="0"/>
            </a:rPr>
            <a:t>Мезоны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cap="none" normalizeH="0" baseline="0" smtClean="0">
              <a:ln/>
              <a:effectLst/>
              <a:cs typeface="Arial" charset="0"/>
            </a:rPr>
            <a:t>(ср. частицы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1" i="0" u="none" strike="noStrike" cap="none" normalizeH="0" baseline="0" smtClean="0">
              <a:ln/>
              <a:effectLst/>
              <a:cs typeface="Arial" charset="0"/>
            </a:rPr>
            <a:t>207m e ‹ m</a:t>
          </a:r>
          <a:r>
            <a:rPr kumimoji="0" lang="ru-RU" sz="2000" b="1" i="0" u="none" strike="noStrike" cap="none" normalizeH="0" baseline="0" smtClean="0">
              <a:ln/>
              <a:effectLst/>
              <a:cs typeface="Arial" charset="0"/>
            </a:rPr>
            <a:t> </a:t>
          </a:r>
          <a:r>
            <a:rPr kumimoji="0" lang="en-US" sz="2000" b="1" i="0" u="none" strike="noStrike" cap="none" normalizeH="0" baseline="0" smtClean="0">
              <a:ln/>
              <a:effectLst/>
              <a:cs typeface="Arial" charset="0"/>
            </a:rPr>
            <a:t>‹m p</a:t>
          </a:r>
          <a:r>
            <a:rPr kumimoji="0" lang="ru-RU" sz="2000" b="1" i="0" u="none" strike="noStrike" cap="none" normalizeH="0" baseline="0" smtClean="0">
              <a:ln/>
              <a:effectLst/>
              <a:cs typeface="Arial" charset="0"/>
            </a:rPr>
            <a:t>)</a:t>
          </a:r>
          <a:endParaRPr kumimoji="0" lang="ru-RU" sz="2000" b="1" i="0" u="none" strike="noStrike" cap="none" normalizeH="0" baseline="0" dirty="0" smtClean="0">
            <a:ln/>
            <a:effectLst/>
            <a:cs typeface="Arial" charset="0"/>
          </a:endParaRPr>
        </a:p>
      </dgm:t>
    </dgm:pt>
    <dgm:pt modelId="{06ADEB69-0486-46D7-807C-FCA8B15AAB39}" type="parTrans" cxnId="{A0FCBF83-4AE1-4095-9256-DFD0B47BD195}">
      <dgm:prSet/>
      <dgm:spPr/>
      <dgm:t>
        <a:bodyPr/>
        <a:lstStyle/>
        <a:p>
          <a:endParaRPr lang="ru-RU"/>
        </a:p>
      </dgm:t>
    </dgm:pt>
    <dgm:pt modelId="{3203D938-9EFC-437E-8E56-2A36C7376594}" type="sibTrans" cxnId="{A0FCBF83-4AE1-4095-9256-DFD0B47BD195}">
      <dgm:prSet/>
      <dgm:spPr/>
      <dgm:t>
        <a:bodyPr/>
        <a:lstStyle/>
        <a:p>
          <a:endParaRPr lang="ru-RU"/>
        </a:p>
      </dgm:t>
    </dgm:pt>
    <dgm:pt modelId="{6609D3C1-3693-4A6F-8B13-04C5FC3FE641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cap="none" normalizeH="0" baseline="0" smtClean="0">
              <a:ln/>
              <a:effectLst/>
              <a:cs typeface="Arial" charset="0"/>
            </a:rPr>
            <a:t>Барионы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cap="none" normalizeH="0" baseline="0" smtClean="0">
              <a:ln/>
              <a:effectLst/>
              <a:cs typeface="Arial" charset="0"/>
            </a:rPr>
            <a:t>(тяж. частицы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1" i="0" u="none" strike="noStrike" cap="none" normalizeH="0" baseline="0" smtClean="0">
              <a:ln/>
              <a:effectLst/>
              <a:cs typeface="Arial" charset="0"/>
            </a:rPr>
            <a:t>m › m p</a:t>
          </a:r>
          <a:r>
            <a:rPr kumimoji="0" lang="ru-RU" sz="2000" b="1" i="0" u="none" strike="noStrike" cap="none" normalizeH="0" baseline="0" smtClean="0">
              <a:ln/>
              <a:effectLst/>
              <a:cs typeface="Arial" charset="0"/>
            </a:rPr>
            <a:t>)</a:t>
          </a:r>
          <a:endParaRPr kumimoji="0" lang="ru-RU" sz="2000" b="1" i="0" u="none" strike="noStrike" cap="none" normalizeH="0" baseline="0" dirty="0" smtClean="0">
            <a:ln/>
            <a:effectLst/>
            <a:cs typeface="Arial" charset="0"/>
          </a:endParaRPr>
        </a:p>
      </dgm:t>
    </dgm:pt>
    <dgm:pt modelId="{00CB521C-FCDB-4A15-97C2-B34EE2F52641}" type="parTrans" cxnId="{FCFF16C2-8BA8-47F9-BA46-2B5F5FF6521D}">
      <dgm:prSet/>
      <dgm:spPr/>
      <dgm:t>
        <a:bodyPr/>
        <a:lstStyle/>
        <a:p>
          <a:endParaRPr lang="ru-RU"/>
        </a:p>
      </dgm:t>
    </dgm:pt>
    <dgm:pt modelId="{4A945299-9B09-4B6D-A692-9E933EF881CF}" type="sibTrans" cxnId="{FCFF16C2-8BA8-47F9-BA46-2B5F5FF6521D}">
      <dgm:prSet/>
      <dgm:spPr/>
      <dgm:t>
        <a:bodyPr/>
        <a:lstStyle/>
        <a:p>
          <a:endParaRPr lang="ru-RU"/>
        </a:p>
      </dgm:t>
    </dgm:pt>
    <dgm:pt modelId="{F880D773-B46D-4533-A3DD-17135BE8AE08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400" b="1" i="0" u="none" strike="noStrike" cap="none" normalizeH="0" baseline="0" smtClean="0">
              <a:ln/>
              <a:effectLst/>
              <a:cs typeface="Arial" charset="0"/>
            </a:rPr>
            <a:t>Фотон</a:t>
          </a:r>
          <a:endParaRPr kumimoji="0" lang="ru-RU" sz="2400" b="1" i="0" u="none" strike="noStrike" cap="none" normalizeH="0" baseline="0" dirty="0" smtClean="0">
            <a:ln/>
            <a:effectLst/>
            <a:cs typeface="Arial" charset="0"/>
          </a:endParaRPr>
        </a:p>
      </dgm:t>
    </dgm:pt>
    <dgm:pt modelId="{62A71270-E6F9-428A-B528-C90652D4C0FC}" type="parTrans" cxnId="{7967F7FF-ABC6-45EB-8BC8-25CFC8B5CA4A}">
      <dgm:prSet/>
      <dgm:spPr/>
      <dgm:t>
        <a:bodyPr/>
        <a:lstStyle/>
        <a:p>
          <a:endParaRPr lang="ru-RU"/>
        </a:p>
      </dgm:t>
    </dgm:pt>
    <dgm:pt modelId="{414E1353-E78B-447C-A9D2-C96420DA57B5}" type="sibTrans" cxnId="{7967F7FF-ABC6-45EB-8BC8-25CFC8B5CA4A}">
      <dgm:prSet/>
      <dgm:spPr/>
      <dgm:t>
        <a:bodyPr/>
        <a:lstStyle/>
        <a:p>
          <a:endParaRPr lang="ru-RU"/>
        </a:p>
      </dgm:t>
    </dgm:pt>
    <dgm:pt modelId="{ABDE927D-7E80-4546-9FBA-E7947E453E01}" type="pres">
      <dgm:prSet presAssocID="{F1AB31C0-13AF-4A5D-A1AA-69072916BB2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30206F1-E82A-4ECE-B59E-204108F273E2}" type="pres">
      <dgm:prSet presAssocID="{AF86D8BF-E86B-41AA-9826-664AD96F80B3}" presName="hierRoot1" presStyleCnt="0">
        <dgm:presLayoutVars>
          <dgm:hierBranch/>
        </dgm:presLayoutVars>
      </dgm:prSet>
      <dgm:spPr/>
    </dgm:pt>
    <dgm:pt modelId="{FB4C18F8-8DDE-42A7-8ADC-DB21294AEF61}" type="pres">
      <dgm:prSet presAssocID="{AF86D8BF-E86B-41AA-9826-664AD96F80B3}" presName="rootComposite1" presStyleCnt="0"/>
      <dgm:spPr/>
    </dgm:pt>
    <dgm:pt modelId="{9935A758-6BEE-4879-A1FB-CEB72B563883}" type="pres">
      <dgm:prSet presAssocID="{AF86D8BF-E86B-41AA-9826-664AD96F80B3}" presName="rootText1" presStyleLbl="node0" presStyleIdx="0" presStyleCnt="1" custScaleX="161306" custScaleY="14096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B3F1212-9858-4D60-B951-D5EA16AAAF36}" type="pres">
      <dgm:prSet presAssocID="{AF86D8BF-E86B-41AA-9826-664AD96F80B3}" presName="rootConnector1" presStyleLbl="node1" presStyleIdx="0" presStyleCnt="0"/>
      <dgm:spPr/>
      <dgm:t>
        <a:bodyPr/>
        <a:lstStyle/>
        <a:p>
          <a:endParaRPr lang="ru-RU"/>
        </a:p>
      </dgm:t>
    </dgm:pt>
    <dgm:pt modelId="{B7A9C730-BED7-4EA5-AECC-BCA48408CA34}" type="pres">
      <dgm:prSet presAssocID="{AF86D8BF-E86B-41AA-9826-664AD96F80B3}" presName="hierChild2" presStyleCnt="0"/>
      <dgm:spPr/>
    </dgm:pt>
    <dgm:pt modelId="{EA8373A5-9E83-4440-B6AB-237A310AC4E3}" type="pres">
      <dgm:prSet presAssocID="{4BA151EC-BBE5-4824-A428-B97A2258DCC6}" presName="Name35" presStyleLbl="parChTrans1D2" presStyleIdx="0" presStyleCnt="4"/>
      <dgm:spPr/>
      <dgm:t>
        <a:bodyPr/>
        <a:lstStyle/>
        <a:p>
          <a:endParaRPr lang="ru-RU"/>
        </a:p>
      </dgm:t>
    </dgm:pt>
    <dgm:pt modelId="{A4F1B498-2B7E-4EF3-8529-5F83E2CEBBD3}" type="pres">
      <dgm:prSet presAssocID="{3B1977D5-F1DD-4479-B6A9-C8821964F36C}" presName="hierRoot2" presStyleCnt="0">
        <dgm:presLayoutVars>
          <dgm:hierBranch/>
        </dgm:presLayoutVars>
      </dgm:prSet>
      <dgm:spPr/>
    </dgm:pt>
    <dgm:pt modelId="{277720C3-C710-4010-A22E-BDA2FFC6248D}" type="pres">
      <dgm:prSet presAssocID="{3B1977D5-F1DD-4479-B6A9-C8821964F36C}" presName="rootComposite" presStyleCnt="0"/>
      <dgm:spPr/>
    </dgm:pt>
    <dgm:pt modelId="{0E63CE6F-6F90-4529-B822-DE1D9CA13755}" type="pres">
      <dgm:prSet presAssocID="{3B1977D5-F1DD-4479-B6A9-C8821964F36C}" presName="rootText" presStyleLbl="node2" presStyleIdx="0" presStyleCnt="4" custScaleX="136930" custScaleY="15169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38E4A43-4BE4-47BA-8FE1-00F40719BE12}" type="pres">
      <dgm:prSet presAssocID="{3B1977D5-F1DD-4479-B6A9-C8821964F36C}" presName="rootConnector" presStyleLbl="node2" presStyleIdx="0" presStyleCnt="4"/>
      <dgm:spPr/>
      <dgm:t>
        <a:bodyPr/>
        <a:lstStyle/>
        <a:p>
          <a:endParaRPr lang="ru-RU"/>
        </a:p>
      </dgm:t>
    </dgm:pt>
    <dgm:pt modelId="{8C55BDD7-F066-4311-8128-701F7F726D12}" type="pres">
      <dgm:prSet presAssocID="{3B1977D5-F1DD-4479-B6A9-C8821964F36C}" presName="hierChild4" presStyleCnt="0"/>
      <dgm:spPr/>
    </dgm:pt>
    <dgm:pt modelId="{A9EF944C-AC84-4F95-920E-0FF2E587DECE}" type="pres">
      <dgm:prSet presAssocID="{3B1977D5-F1DD-4479-B6A9-C8821964F36C}" presName="hierChild5" presStyleCnt="0"/>
      <dgm:spPr/>
    </dgm:pt>
    <dgm:pt modelId="{F388DE01-E37B-40C1-8C78-E6253FE44DD7}" type="pres">
      <dgm:prSet presAssocID="{06ADEB69-0486-46D7-807C-FCA8B15AAB39}" presName="Name35" presStyleLbl="parChTrans1D2" presStyleIdx="1" presStyleCnt="4"/>
      <dgm:spPr/>
      <dgm:t>
        <a:bodyPr/>
        <a:lstStyle/>
        <a:p>
          <a:endParaRPr lang="ru-RU"/>
        </a:p>
      </dgm:t>
    </dgm:pt>
    <dgm:pt modelId="{6E65D18C-A247-4026-A9C4-CAD5435DCA0D}" type="pres">
      <dgm:prSet presAssocID="{94057FDA-82D2-405E-AB98-D178A53608B7}" presName="hierRoot2" presStyleCnt="0">
        <dgm:presLayoutVars>
          <dgm:hierBranch/>
        </dgm:presLayoutVars>
      </dgm:prSet>
      <dgm:spPr/>
    </dgm:pt>
    <dgm:pt modelId="{31088E2A-9D1D-4FA7-8789-C2278C8806F3}" type="pres">
      <dgm:prSet presAssocID="{94057FDA-82D2-405E-AB98-D178A53608B7}" presName="rootComposite" presStyleCnt="0"/>
      <dgm:spPr/>
    </dgm:pt>
    <dgm:pt modelId="{1BDA5837-DDBA-4CD1-80ED-8480EB21613A}" type="pres">
      <dgm:prSet presAssocID="{94057FDA-82D2-405E-AB98-D178A53608B7}" presName="rootText" presStyleLbl="node2" presStyleIdx="1" presStyleCnt="4" custScaleX="118907" custScaleY="15169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778F9B7-298D-4451-A73F-1B1FFCF084DA}" type="pres">
      <dgm:prSet presAssocID="{94057FDA-82D2-405E-AB98-D178A53608B7}" presName="rootConnector" presStyleLbl="node2" presStyleIdx="1" presStyleCnt="4"/>
      <dgm:spPr/>
      <dgm:t>
        <a:bodyPr/>
        <a:lstStyle/>
        <a:p>
          <a:endParaRPr lang="ru-RU"/>
        </a:p>
      </dgm:t>
    </dgm:pt>
    <dgm:pt modelId="{6D720F3E-3780-4B22-8BDF-A0BCE60469F3}" type="pres">
      <dgm:prSet presAssocID="{94057FDA-82D2-405E-AB98-D178A53608B7}" presName="hierChild4" presStyleCnt="0"/>
      <dgm:spPr/>
    </dgm:pt>
    <dgm:pt modelId="{203991C1-E211-4D0A-89D8-122DC2C61DB6}" type="pres">
      <dgm:prSet presAssocID="{94057FDA-82D2-405E-AB98-D178A53608B7}" presName="hierChild5" presStyleCnt="0"/>
      <dgm:spPr/>
    </dgm:pt>
    <dgm:pt modelId="{EE124C4C-9F50-4C34-8251-A25586DFE98F}" type="pres">
      <dgm:prSet presAssocID="{00CB521C-FCDB-4A15-97C2-B34EE2F52641}" presName="Name35" presStyleLbl="parChTrans1D2" presStyleIdx="2" presStyleCnt="4"/>
      <dgm:spPr/>
      <dgm:t>
        <a:bodyPr/>
        <a:lstStyle/>
        <a:p>
          <a:endParaRPr lang="ru-RU"/>
        </a:p>
      </dgm:t>
    </dgm:pt>
    <dgm:pt modelId="{75055CE7-1344-48BB-9FC8-432D11DD41C8}" type="pres">
      <dgm:prSet presAssocID="{6609D3C1-3693-4A6F-8B13-04C5FC3FE641}" presName="hierRoot2" presStyleCnt="0">
        <dgm:presLayoutVars>
          <dgm:hierBranch/>
        </dgm:presLayoutVars>
      </dgm:prSet>
      <dgm:spPr/>
    </dgm:pt>
    <dgm:pt modelId="{F01FD08F-8216-4D46-B4D6-6B6F26763162}" type="pres">
      <dgm:prSet presAssocID="{6609D3C1-3693-4A6F-8B13-04C5FC3FE641}" presName="rootComposite" presStyleCnt="0"/>
      <dgm:spPr/>
    </dgm:pt>
    <dgm:pt modelId="{69DAF6F9-E5BC-4F05-B6B0-74D85D1C05FE}" type="pres">
      <dgm:prSet presAssocID="{6609D3C1-3693-4A6F-8B13-04C5FC3FE641}" presName="rootText" presStyleLbl="node2" presStyleIdx="2" presStyleCnt="4" custScaleY="15169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6FEC01D-153F-4BE0-B977-30C3EA0610A3}" type="pres">
      <dgm:prSet presAssocID="{6609D3C1-3693-4A6F-8B13-04C5FC3FE641}" presName="rootConnector" presStyleLbl="node2" presStyleIdx="2" presStyleCnt="4"/>
      <dgm:spPr/>
      <dgm:t>
        <a:bodyPr/>
        <a:lstStyle/>
        <a:p>
          <a:endParaRPr lang="ru-RU"/>
        </a:p>
      </dgm:t>
    </dgm:pt>
    <dgm:pt modelId="{150D50E8-5057-42E9-8C2A-69CCE34F1D46}" type="pres">
      <dgm:prSet presAssocID="{6609D3C1-3693-4A6F-8B13-04C5FC3FE641}" presName="hierChild4" presStyleCnt="0"/>
      <dgm:spPr/>
    </dgm:pt>
    <dgm:pt modelId="{30C85116-7617-48D6-B3A4-94997637C0FD}" type="pres">
      <dgm:prSet presAssocID="{6609D3C1-3693-4A6F-8B13-04C5FC3FE641}" presName="hierChild5" presStyleCnt="0"/>
      <dgm:spPr/>
    </dgm:pt>
    <dgm:pt modelId="{821EBCF8-F398-4B50-87EF-788DEA37485A}" type="pres">
      <dgm:prSet presAssocID="{62A71270-E6F9-428A-B528-C90652D4C0FC}" presName="Name35" presStyleLbl="parChTrans1D2" presStyleIdx="3" presStyleCnt="4"/>
      <dgm:spPr/>
      <dgm:t>
        <a:bodyPr/>
        <a:lstStyle/>
        <a:p>
          <a:endParaRPr lang="ru-RU"/>
        </a:p>
      </dgm:t>
    </dgm:pt>
    <dgm:pt modelId="{A74C3895-4E5F-4349-B8ED-04FAE840EA1A}" type="pres">
      <dgm:prSet presAssocID="{F880D773-B46D-4533-A3DD-17135BE8AE08}" presName="hierRoot2" presStyleCnt="0">
        <dgm:presLayoutVars>
          <dgm:hierBranch/>
        </dgm:presLayoutVars>
      </dgm:prSet>
      <dgm:spPr/>
    </dgm:pt>
    <dgm:pt modelId="{E5ACD526-1A4E-4C17-AB14-0500F133F7D4}" type="pres">
      <dgm:prSet presAssocID="{F880D773-B46D-4533-A3DD-17135BE8AE08}" presName="rootComposite" presStyleCnt="0"/>
      <dgm:spPr/>
    </dgm:pt>
    <dgm:pt modelId="{DB093106-1422-48D7-8F6C-0056CF4786DB}" type="pres">
      <dgm:prSet presAssocID="{F880D773-B46D-4533-A3DD-17135BE8AE08}" presName="rootText" presStyleLbl="node2" presStyleIdx="3" presStyleCnt="4" custScaleY="13408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8E59420-A34A-41BB-AEB1-4FD807206837}" type="pres">
      <dgm:prSet presAssocID="{F880D773-B46D-4533-A3DD-17135BE8AE08}" presName="rootConnector" presStyleLbl="node2" presStyleIdx="3" presStyleCnt="4"/>
      <dgm:spPr/>
      <dgm:t>
        <a:bodyPr/>
        <a:lstStyle/>
        <a:p>
          <a:endParaRPr lang="ru-RU"/>
        </a:p>
      </dgm:t>
    </dgm:pt>
    <dgm:pt modelId="{E3082466-C558-4E6F-9A72-E7ED7FB0A276}" type="pres">
      <dgm:prSet presAssocID="{F880D773-B46D-4533-A3DD-17135BE8AE08}" presName="hierChild4" presStyleCnt="0"/>
      <dgm:spPr/>
    </dgm:pt>
    <dgm:pt modelId="{1206F4B8-3DDC-4CF2-9643-FE6D7DC646D9}" type="pres">
      <dgm:prSet presAssocID="{F880D773-B46D-4533-A3DD-17135BE8AE08}" presName="hierChild5" presStyleCnt="0"/>
      <dgm:spPr/>
    </dgm:pt>
    <dgm:pt modelId="{95C42CB0-5DBF-465F-BAB4-6BF95BA0C7C6}" type="pres">
      <dgm:prSet presAssocID="{AF86D8BF-E86B-41AA-9826-664AD96F80B3}" presName="hierChild3" presStyleCnt="0"/>
      <dgm:spPr/>
    </dgm:pt>
  </dgm:ptLst>
  <dgm:cxnLst>
    <dgm:cxn modelId="{FCFF16C2-8BA8-47F9-BA46-2B5F5FF6521D}" srcId="{AF86D8BF-E86B-41AA-9826-664AD96F80B3}" destId="{6609D3C1-3693-4A6F-8B13-04C5FC3FE641}" srcOrd="2" destOrd="0" parTransId="{00CB521C-FCDB-4A15-97C2-B34EE2F52641}" sibTransId="{4A945299-9B09-4B6D-A692-9E933EF881CF}"/>
    <dgm:cxn modelId="{A1B2C2B3-3C56-4F91-9B7A-2012079A1186}" type="presOf" srcId="{AF86D8BF-E86B-41AA-9826-664AD96F80B3}" destId="{9935A758-6BEE-4879-A1FB-CEB72B563883}" srcOrd="0" destOrd="0" presId="urn:microsoft.com/office/officeart/2005/8/layout/orgChart1"/>
    <dgm:cxn modelId="{C92578C5-C263-422D-9D49-5A85271F51BA}" srcId="{F1AB31C0-13AF-4A5D-A1AA-69072916BB2C}" destId="{AF86D8BF-E86B-41AA-9826-664AD96F80B3}" srcOrd="0" destOrd="0" parTransId="{4B7D13C6-E5CF-4D2E-8F27-5FA89DDF1CF0}" sibTransId="{A4A51AA8-85E3-4A86-8AB2-23135C320A85}"/>
    <dgm:cxn modelId="{7967F7FF-ABC6-45EB-8BC8-25CFC8B5CA4A}" srcId="{AF86D8BF-E86B-41AA-9826-664AD96F80B3}" destId="{F880D773-B46D-4533-A3DD-17135BE8AE08}" srcOrd="3" destOrd="0" parTransId="{62A71270-E6F9-428A-B528-C90652D4C0FC}" sibTransId="{414E1353-E78B-447C-A9D2-C96420DA57B5}"/>
    <dgm:cxn modelId="{AA012458-02B3-475C-9682-2047E6D2419A}" type="presOf" srcId="{00CB521C-FCDB-4A15-97C2-B34EE2F52641}" destId="{EE124C4C-9F50-4C34-8251-A25586DFE98F}" srcOrd="0" destOrd="0" presId="urn:microsoft.com/office/officeart/2005/8/layout/orgChart1"/>
    <dgm:cxn modelId="{A0FCBF83-4AE1-4095-9256-DFD0B47BD195}" srcId="{AF86D8BF-E86B-41AA-9826-664AD96F80B3}" destId="{94057FDA-82D2-405E-AB98-D178A53608B7}" srcOrd="1" destOrd="0" parTransId="{06ADEB69-0486-46D7-807C-FCA8B15AAB39}" sibTransId="{3203D938-9EFC-437E-8E56-2A36C7376594}"/>
    <dgm:cxn modelId="{73C91EFC-4A17-4417-A429-8D1AE8765D2F}" srcId="{AF86D8BF-E86B-41AA-9826-664AD96F80B3}" destId="{3B1977D5-F1DD-4479-B6A9-C8821964F36C}" srcOrd="0" destOrd="0" parTransId="{4BA151EC-BBE5-4824-A428-B97A2258DCC6}" sibTransId="{90EA9792-A855-4D2F-8212-E1264F6A4650}"/>
    <dgm:cxn modelId="{F51DBBEF-711C-4100-B040-76D1605CE23E}" type="presOf" srcId="{94057FDA-82D2-405E-AB98-D178A53608B7}" destId="{5778F9B7-298D-4451-A73F-1B1FFCF084DA}" srcOrd="1" destOrd="0" presId="urn:microsoft.com/office/officeart/2005/8/layout/orgChart1"/>
    <dgm:cxn modelId="{21AFDEB9-E8ED-48E1-BDFC-7B99F3C5ED79}" type="presOf" srcId="{06ADEB69-0486-46D7-807C-FCA8B15AAB39}" destId="{F388DE01-E37B-40C1-8C78-E6253FE44DD7}" srcOrd="0" destOrd="0" presId="urn:microsoft.com/office/officeart/2005/8/layout/orgChart1"/>
    <dgm:cxn modelId="{94606E24-01C3-4C12-B072-AA973BF63C5B}" type="presOf" srcId="{F1AB31C0-13AF-4A5D-A1AA-69072916BB2C}" destId="{ABDE927D-7E80-4546-9FBA-E7947E453E01}" srcOrd="0" destOrd="0" presId="urn:microsoft.com/office/officeart/2005/8/layout/orgChart1"/>
    <dgm:cxn modelId="{0A2A9551-023A-4290-BBC2-EEBF038739A3}" type="presOf" srcId="{6609D3C1-3693-4A6F-8B13-04C5FC3FE641}" destId="{69DAF6F9-E5BC-4F05-B6B0-74D85D1C05FE}" srcOrd="0" destOrd="0" presId="urn:microsoft.com/office/officeart/2005/8/layout/orgChart1"/>
    <dgm:cxn modelId="{E9F99C8C-EDF5-48B3-AEBA-BC8D45FD59E2}" type="presOf" srcId="{3B1977D5-F1DD-4479-B6A9-C8821964F36C}" destId="{938E4A43-4BE4-47BA-8FE1-00F40719BE12}" srcOrd="1" destOrd="0" presId="urn:microsoft.com/office/officeart/2005/8/layout/orgChart1"/>
    <dgm:cxn modelId="{577747BE-CC9A-427A-9E85-F198E274E70F}" type="presOf" srcId="{4BA151EC-BBE5-4824-A428-B97A2258DCC6}" destId="{EA8373A5-9E83-4440-B6AB-237A310AC4E3}" srcOrd="0" destOrd="0" presId="urn:microsoft.com/office/officeart/2005/8/layout/orgChart1"/>
    <dgm:cxn modelId="{746DC191-41E0-404B-820F-09BCC0A056DA}" type="presOf" srcId="{F880D773-B46D-4533-A3DD-17135BE8AE08}" destId="{18E59420-A34A-41BB-AEB1-4FD807206837}" srcOrd="1" destOrd="0" presId="urn:microsoft.com/office/officeart/2005/8/layout/orgChart1"/>
    <dgm:cxn modelId="{EC20A1F7-820A-4501-A918-7D3E802A517D}" type="presOf" srcId="{3B1977D5-F1DD-4479-B6A9-C8821964F36C}" destId="{0E63CE6F-6F90-4529-B822-DE1D9CA13755}" srcOrd="0" destOrd="0" presId="urn:microsoft.com/office/officeart/2005/8/layout/orgChart1"/>
    <dgm:cxn modelId="{E909B033-39C1-4C1F-9275-BD79D0655118}" type="presOf" srcId="{F880D773-B46D-4533-A3DD-17135BE8AE08}" destId="{DB093106-1422-48D7-8F6C-0056CF4786DB}" srcOrd="0" destOrd="0" presId="urn:microsoft.com/office/officeart/2005/8/layout/orgChart1"/>
    <dgm:cxn modelId="{2794AD5E-6491-4939-999C-36D8B4C6C9A9}" type="presOf" srcId="{94057FDA-82D2-405E-AB98-D178A53608B7}" destId="{1BDA5837-DDBA-4CD1-80ED-8480EB21613A}" srcOrd="0" destOrd="0" presId="urn:microsoft.com/office/officeart/2005/8/layout/orgChart1"/>
    <dgm:cxn modelId="{76AA166A-6D51-4171-A315-9F3265A594FE}" type="presOf" srcId="{AF86D8BF-E86B-41AA-9826-664AD96F80B3}" destId="{1B3F1212-9858-4D60-B951-D5EA16AAAF36}" srcOrd="1" destOrd="0" presId="urn:microsoft.com/office/officeart/2005/8/layout/orgChart1"/>
    <dgm:cxn modelId="{832F30F7-1AB4-44C3-8E2F-C90436872C09}" type="presOf" srcId="{62A71270-E6F9-428A-B528-C90652D4C0FC}" destId="{821EBCF8-F398-4B50-87EF-788DEA37485A}" srcOrd="0" destOrd="0" presId="urn:microsoft.com/office/officeart/2005/8/layout/orgChart1"/>
    <dgm:cxn modelId="{56529554-D0AC-4796-90FD-1BE4ABD90275}" type="presOf" srcId="{6609D3C1-3693-4A6F-8B13-04C5FC3FE641}" destId="{F6FEC01D-153F-4BE0-B977-30C3EA0610A3}" srcOrd="1" destOrd="0" presId="urn:microsoft.com/office/officeart/2005/8/layout/orgChart1"/>
    <dgm:cxn modelId="{74A8FEED-B9B7-433D-BD73-7145C1389BAA}" type="presParOf" srcId="{ABDE927D-7E80-4546-9FBA-E7947E453E01}" destId="{F30206F1-E82A-4ECE-B59E-204108F273E2}" srcOrd="0" destOrd="0" presId="urn:microsoft.com/office/officeart/2005/8/layout/orgChart1"/>
    <dgm:cxn modelId="{F5F9EFFD-DAB4-4787-AA17-3534590BAD4D}" type="presParOf" srcId="{F30206F1-E82A-4ECE-B59E-204108F273E2}" destId="{FB4C18F8-8DDE-42A7-8ADC-DB21294AEF61}" srcOrd="0" destOrd="0" presId="urn:microsoft.com/office/officeart/2005/8/layout/orgChart1"/>
    <dgm:cxn modelId="{0CB55178-F48E-46D0-B31B-77CF0B5C6B89}" type="presParOf" srcId="{FB4C18F8-8DDE-42A7-8ADC-DB21294AEF61}" destId="{9935A758-6BEE-4879-A1FB-CEB72B563883}" srcOrd="0" destOrd="0" presId="urn:microsoft.com/office/officeart/2005/8/layout/orgChart1"/>
    <dgm:cxn modelId="{A7E847AB-EDED-43D7-8AAB-8E7CC2392948}" type="presParOf" srcId="{FB4C18F8-8DDE-42A7-8ADC-DB21294AEF61}" destId="{1B3F1212-9858-4D60-B951-D5EA16AAAF36}" srcOrd="1" destOrd="0" presId="urn:microsoft.com/office/officeart/2005/8/layout/orgChart1"/>
    <dgm:cxn modelId="{E3EC8ED0-4BB8-43DF-B7FF-D57BC7EA99AB}" type="presParOf" srcId="{F30206F1-E82A-4ECE-B59E-204108F273E2}" destId="{B7A9C730-BED7-4EA5-AECC-BCA48408CA34}" srcOrd="1" destOrd="0" presId="urn:microsoft.com/office/officeart/2005/8/layout/orgChart1"/>
    <dgm:cxn modelId="{1B3A2F25-35EB-4020-B530-99B9D5859105}" type="presParOf" srcId="{B7A9C730-BED7-4EA5-AECC-BCA48408CA34}" destId="{EA8373A5-9E83-4440-B6AB-237A310AC4E3}" srcOrd="0" destOrd="0" presId="urn:microsoft.com/office/officeart/2005/8/layout/orgChart1"/>
    <dgm:cxn modelId="{4C5EBD48-901C-423A-B839-0687C8323EE7}" type="presParOf" srcId="{B7A9C730-BED7-4EA5-AECC-BCA48408CA34}" destId="{A4F1B498-2B7E-4EF3-8529-5F83E2CEBBD3}" srcOrd="1" destOrd="0" presId="urn:microsoft.com/office/officeart/2005/8/layout/orgChart1"/>
    <dgm:cxn modelId="{4332E28D-0C4C-44B9-A2EC-77D1F5E0675C}" type="presParOf" srcId="{A4F1B498-2B7E-4EF3-8529-5F83E2CEBBD3}" destId="{277720C3-C710-4010-A22E-BDA2FFC6248D}" srcOrd="0" destOrd="0" presId="urn:microsoft.com/office/officeart/2005/8/layout/orgChart1"/>
    <dgm:cxn modelId="{419FBE3F-5061-4DD9-AB2E-9D5F7D6E9BE5}" type="presParOf" srcId="{277720C3-C710-4010-A22E-BDA2FFC6248D}" destId="{0E63CE6F-6F90-4529-B822-DE1D9CA13755}" srcOrd="0" destOrd="0" presId="urn:microsoft.com/office/officeart/2005/8/layout/orgChart1"/>
    <dgm:cxn modelId="{E26A63FD-A50C-4A25-8C29-6EDA278E4A3F}" type="presParOf" srcId="{277720C3-C710-4010-A22E-BDA2FFC6248D}" destId="{938E4A43-4BE4-47BA-8FE1-00F40719BE12}" srcOrd="1" destOrd="0" presId="urn:microsoft.com/office/officeart/2005/8/layout/orgChart1"/>
    <dgm:cxn modelId="{BB99F950-6D00-47C1-B754-B875ABD7B17B}" type="presParOf" srcId="{A4F1B498-2B7E-4EF3-8529-5F83E2CEBBD3}" destId="{8C55BDD7-F066-4311-8128-701F7F726D12}" srcOrd="1" destOrd="0" presId="urn:microsoft.com/office/officeart/2005/8/layout/orgChart1"/>
    <dgm:cxn modelId="{A3AECA15-CAAA-43F2-BDF1-346B5BE4585F}" type="presParOf" srcId="{A4F1B498-2B7E-4EF3-8529-5F83E2CEBBD3}" destId="{A9EF944C-AC84-4F95-920E-0FF2E587DECE}" srcOrd="2" destOrd="0" presId="urn:microsoft.com/office/officeart/2005/8/layout/orgChart1"/>
    <dgm:cxn modelId="{790DA064-AD67-4227-92CD-C20E2457C398}" type="presParOf" srcId="{B7A9C730-BED7-4EA5-AECC-BCA48408CA34}" destId="{F388DE01-E37B-40C1-8C78-E6253FE44DD7}" srcOrd="2" destOrd="0" presId="urn:microsoft.com/office/officeart/2005/8/layout/orgChart1"/>
    <dgm:cxn modelId="{76CB1C5D-9DB6-46AF-B145-967599717343}" type="presParOf" srcId="{B7A9C730-BED7-4EA5-AECC-BCA48408CA34}" destId="{6E65D18C-A247-4026-A9C4-CAD5435DCA0D}" srcOrd="3" destOrd="0" presId="urn:microsoft.com/office/officeart/2005/8/layout/orgChart1"/>
    <dgm:cxn modelId="{EC66FD7D-62A5-4F4C-AE9D-883A4832FB22}" type="presParOf" srcId="{6E65D18C-A247-4026-A9C4-CAD5435DCA0D}" destId="{31088E2A-9D1D-4FA7-8789-C2278C8806F3}" srcOrd="0" destOrd="0" presId="urn:microsoft.com/office/officeart/2005/8/layout/orgChart1"/>
    <dgm:cxn modelId="{F2759478-FE39-43DE-90F7-6B7EEC4F8C12}" type="presParOf" srcId="{31088E2A-9D1D-4FA7-8789-C2278C8806F3}" destId="{1BDA5837-DDBA-4CD1-80ED-8480EB21613A}" srcOrd="0" destOrd="0" presId="urn:microsoft.com/office/officeart/2005/8/layout/orgChart1"/>
    <dgm:cxn modelId="{D6D8D40B-40D0-457D-823B-BA39F5A30F84}" type="presParOf" srcId="{31088E2A-9D1D-4FA7-8789-C2278C8806F3}" destId="{5778F9B7-298D-4451-A73F-1B1FFCF084DA}" srcOrd="1" destOrd="0" presId="urn:microsoft.com/office/officeart/2005/8/layout/orgChart1"/>
    <dgm:cxn modelId="{8ACD8FF8-1B04-4EBB-AE36-819F7ADA3EAB}" type="presParOf" srcId="{6E65D18C-A247-4026-A9C4-CAD5435DCA0D}" destId="{6D720F3E-3780-4B22-8BDF-A0BCE60469F3}" srcOrd="1" destOrd="0" presId="urn:microsoft.com/office/officeart/2005/8/layout/orgChart1"/>
    <dgm:cxn modelId="{9AF7C94C-3EC0-43A1-931E-92F6BA737BEE}" type="presParOf" srcId="{6E65D18C-A247-4026-A9C4-CAD5435DCA0D}" destId="{203991C1-E211-4D0A-89D8-122DC2C61DB6}" srcOrd="2" destOrd="0" presId="urn:microsoft.com/office/officeart/2005/8/layout/orgChart1"/>
    <dgm:cxn modelId="{3900A190-B18B-4E17-9EAA-5D2C6BEBFF9B}" type="presParOf" srcId="{B7A9C730-BED7-4EA5-AECC-BCA48408CA34}" destId="{EE124C4C-9F50-4C34-8251-A25586DFE98F}" srcOrd="4" destOrd="0" presId="urn:microsoft.com/office/officeart/2005/8/layout/orgChart1"/>
    <dgm:cxn modelId="{30F6AE6C-3C3F-42D8-8FB0-10CCA1857D4B}" type="presParOf" srcId="{B7A9C730-BED7-4EA5-AECC-BCA48408CA34}" destId="{75055CE7-1344-48BB-9FC8-432D11DD41C8}" srcOrd="5" destOrd="0" presId="urn:microsoft.com/office/officeart/2005/8/layout/orgChart1"/>
    <dgm:cxn modelId="{78E5DEE4-3B9F-4849-80F5-0A8B019CAB0C}" type="presParOf" srcId="{75055CE7-1344-48BB-9FC8-432D11DD41C8}" destId="{F01FD08F-8216-4D46-B4D6-6B6F26763162}" srcOrd="0" destOrd="0" presId="urn:microsoft.com/office/officeart/2005/8/layout/orgChart1"/>
    <dgm:cxn modelId="{0B04E194-A797-4D17-933D-DE1BE4B3ABB4}" type="presParOf" srcId="{F01FD08F-8216-4D46-B4D6-6B6F26763162}" destId="{69DAF6F9-E5BC-4F05-B6B0-74D85D1C05FE}" srcOrd="0" destOrd="0" presId="urn:microsoft.com/office/officeart/2005/8/layout/orgChart1"/>
    <dgm:cxn modelId="{B6C90BE3-704C-4AEF-90B3-4270628C07EF}" type="presParOf" srcId="{F01FD08F-8216-4D46-B4D6-6B6F26763162}" destId="{F6FEC01D-153F-4BE0-B977-30C3EA0610A3}" srcOrd="1" destOrd="0" presId="urn:microsoft.com/office/officeart/2005/8/layout/orgChart1"/>
    <dgm:cxn modelId="{D211C726-0FA9-479B-85A3-FB564C8498D4}" type="presParOf" srcId="{75055CE7-1344-48BB-9FC8-432D11DD41C8}" destId="{150D50E8-5057-42E9-8C2A-69CCE34F1D46}" srcOrd="1" destOrd="0" presId="urn:microsoft.com/office/officeart/2005/8/layout/orgChart1"/>
    <dgm:cxn modelId="{C1CF545A-C433-4354-A969-30F3ADAC1BCD}" type="presParOf" srcId="{75055CE7-1344-48BB-9FC8-432D11DD41C8}" destId="{30C85116-7617-48D6-B3A4-94997637C0FD}" srcOrd="2" destOrd="0" presId="urn:microsoft.com/office/officeart/2005/8/layout/orgChart1"/>
    <dgm:cxn modelId="{433DF124-88B6-4546-B00F-C2D594BFBEA3}" type="presParOf" srcId="{B7A9C730-BED7-4EA5-AECC-BCA48408CA34}" destId="{821EBCF8-F398-4B50-87EF-788DEA37485A}" srcOrd="6" destOrd="0" presId="urn:microsoft.com/office/officeart/2005/8/layout/orgChart1"/>
    <dgm:cxn modelId="{69771533-40C8-42D2-8214-3FA454A7B3BF}" type="presParOf" srcId="{B7A9C730-BED7-4EA5-AECC-BCA48408CA34}" destId="{A74C3895-4E5F-4349-B8ED-04FAE840EA1A}" srcOrd="7" destOrd="0" presId="urn:microsoft.com/office/officeart/2005/8/layout/orgChart1"/>
    <dgm:cxn modelId="{185A31D6-78E3-4083-B819-1F6E6EB3F454}" type="presParOf" srcId="{A74C3895-4E5F-4349-B8ED-04FAE840EA1A}" destId="{E5ACD526-1A4E-4C17-AB14-0500F133F7D4}" srcOrd="0" destOrd="0" presId="urn:microsoft.com/office/officeart/2005/8/layout/orgChart1"/>
    <dgm:cxn modelId="{364BDA3B-0049-47FB-AB71-45ABC5FA7D19}" type="presParOf" srcId="{E5ACD526-1A4E-4C17-AB14-0500F133F7D4}" destId="{DB093106-1422-48D7-8F6C-0056CF4786DB}" srcOrd="0" destOrd="0" presId="urn:microsoft.com/office/officeart/2005/8/layout/orgChart1"/>
    <dgm:cxn modelId="{BC45C68D-5675-4301-AC3B-02A0E8B74800}" type="presParOf" srcId="{E5ACD526-1A4E-4C17-AB14-0500F133F7D4}" destId="{18E59420-A34A-41BB-AEB1-4FD807206837}" srcOrd="1" destOrd="0" presId="urn:microsoft.com/office/officeart/2005/8/layout/orgChart1"/>
    <dgm:cxn modelId="{5DACB28B-6F36-4DAB-B16F-C535E35A1600}" type="presParOf" srcId="{A74C3895-4E5F-4349-B8ED-04FAE840EA1A}" destId="{E3082466-C558-4E6F-9A72-E7ED7FB0A276}" srcOrd="1" destOrd="0" presId="urn:microsoft.com/office/officeart/2005/8/layout/orgChart1"/>
    <dgm:cxn modelId="{CF4B2F42-39DD-466B-8A2D-C843E9395602}" type="presParOf" srcId="{A74C3895-4E5F-4349-B8ED-04FAE840EA1A}" destId="{1206F4B8-3DDC-4CF2-9643-FE6D7DC646D9}" srcOrd="2" destOrd="0" presId="urn:microsoft.com/office/officeart/2005/8/layout/orgChart1"/>
    <dgm:cxn modelId="{480EAC7B-6FE9-450A-9644-FA3A89B2016C}" type="presParOf" srcId="{F30206F1-E82A-4ECE-B59E-204108F273E2}" destId="{95C42CB0-5DBF-465F-BAB4-6BF95BA0C7C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272C4FB-94D3-4C03-9DE3-ED64EEF415E6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791FA6FB-859E-4A0A-8DA6-90676139A92D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folHlink"/>
              </a:solidFill>
              <a:effectLst/>
              <a:cs typeface="Arial" charset="0"/>
            </a:rPr>
            <a:t>Элементарные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folHlink"/>
              </a:solidFill>
              <a:effectLst/>
              <a:cs typeface="Arial" charset="0"/>
            </a:rPr>
            <a:t>частицы</a:t>
          </a:r>
        </a:p>
      </dgm:t>
    </dgm:pt>
    <dgm:pt modelId="{9638213C-DBDE-4B2D-BF58-1247D54E0921}" type="parTrans" cxnId="{A5803A57-B485-4321-92F3-0EA2820E7E87}">
      <dgm:prSet/>
      <dgm:spPr/>
    </dgm:pt>
    <dgm:pt modelId="{71E2FF3F-C00E-4339-B3F4-7D5973E6FF46}" type="sibTrans" cxnId="{A5803A57-B485-4321-92F3-0EA2820E7E87}">
      <dgm:prSet/>
      <dgm:spPr/>
    </dgm:pt>
    <dgm:pt modelId="{DB1B49AE-E406-44E0-BACF-024E4E6AF2F9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Лептоны</a:t>
          </a:r>
        </a:p>
      </dgm:t>
    </dgm:pt>
    <dgm:pt modelId="{B10E0DF2-94E5-4802-89F6-48944F4729B0}" type="parTrans" cxnId="{B1C094B6-FA1C-4C51-9680-FF9EB0189C4D}">
      <dgm:prSet/>
      <dgm:spPr/>
    </dgm:pt>
    <dgm:pt modelId="{9E1BA24A-81D5-4F5A-9134-5F7526EF8C2C}" type="sibTrans" cxnId="{B1C094B6-FA1C-4C51-9680-FF9EB0189C4D}">
      <dgm:prSet/>
      <dgm:spPr/>
    </dgm:pt>
    <dgm:pt modelId="{DDFC7596-87EF-4E80-8184-E8F96C031B55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Адроны</a:t>
          </a:r>
        </a:p>
      </dgm:t>
    </dgm:pt>
    <dgm:pt modelId="{AED95A10-C8C6-43CA-9C61-4C7E1D4B7E4D}" type="parTrans" cxnId="{87435F97-D634-4E40-B4B1-0F9929E8A499}">
      <dgm:prSet/>
      <dgm:spPr/>
    </dgm:pt>
    <dgm:pt modelId="{1EFB7C18-C29A-40B1-AD98-158E71A75CBD}" type="sibTrans" cxnId="{87435F97-D634-4E40-B4B1-0F9929E8A499}">
      <dgm:prSet/>
      <dgm:spPr/>
    </dgm:pt>
    <dgm:pt modelId="{81B19501-0181-4B66-8285-9FB0DE36AB86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Мезоны</a:t>
          </a:r>
        </a:p>
      </dgm:t>
    </dgm:pt>
    <dgm:pt modelId="{68D37050-7E54-4DCE-BE79-A7F23A3AE42F}" type="parTrans" cxnId="{A491B366-ABF0-4B3D-9854-F54367E250CA}">
      <dgm:prSet/>
      <dgm:spPr/>
    </dgm:pt>
    <dgm:pt modelId="{2EB9438F-F8ED-459C-AD50-3A3E3CFCC8A4}" type="sibTrans" cxnId="{A491B366-ABF0-4B3D-9854-F54367E250CA}">
      <dgm:prSet/>
      <dgm:spPr/>
    </dgm:pt>
    <dgm:pt modelId="{886D6E81-FD32-434F-A032-7528F050890B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Барионы</a:t>
          </a:r>
        </a:p>
      </dgm:t>
    </dgm:pt>
    <dgm:pt modelId="{DC1E892D-F003-4962-A30A-505203322DEB}" type="parTrans" cxnId="{19848680-1921-45EC-A929-42A97AA07C9D}">
      <dgm:prSet/>
      <dgm:spPr/>
    </dgm:pt>
    <dgm:pt modelId="{64DDCE64-E733-4B32-A87B-B346B532BFD0}" type="sibTrans" cxnId="{19848680-1921-45EC-A929-42A97AA07C9D}">
      <dgm:prSet/>
      <dgm:spPr/>
    </dgm:pt>
    <dgm:pt modelId="{530A8C00-40FE-43B9-AA4F-CCA94F09D621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Нуклоны</a:t>
          </a:r>
        </a:p>
      </dgm:t>
    </dgm:pt>
    <dgm:pt modelId="{4EEB2510-DB71-43ED-AAE4-E07DD13BECB2}" type="parTrans" cxnId="{7E86ED6B-6950-48FC-850A-F5376A6F603C}">
      <dgm:prSet/>
      <dgm:spPr/>
    </dgm:pt>
    <dgm:pt modelId="{B877840C-3098-48DE-854C-D75B2F359676}" type="sibTrans" cxnId="{7E86ED6B-6950-48FC-850A-F5376A6F603C}">
      <dgm:prSet/>
      <dgm:spPr/>
    </dgm:pt>
    <dgm:pt modelId="{6898CA1E-0F09-45C6-92C0-0A847713BE2C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Гипероны</a:t>
          </a:r>
        </a:p>
      </dgm:t>
    </dgm:pt>
    <dgm:pt modelId="{EA4FE46B-8A27-4645-A70D-3A4D4243BDCD}" type="parTrans" cxnId="{3FD8E42D-A022-4731-8EC0-C9FDBD4C4265}">
      <dgm:prSet/>
      <dgm:spPr/>
    </dgm:pt>
    <dgm:pt modelId="{76425DEA-BD00-4AF5-8071-8F560A6C920F}" type="sibTrans" cxnId="{3FD8E42D-A022-4731-8EC0-C9FDBD4C4265}">
      <dgm:prSet/>
      <dgm:spPr/>
    </dgm:pt>
    <dgm:pt modelId="{5FF95274-FCCA-4615-A576-CFD6B9D02798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Фотон</a:t>
          </a:r>
        </a:p>
      </dgm:t>
    </dgm:pt>
    <dgm:pt modelId="{55A467ED-4226-44DA-913B-8495C5895B74}" type="parTrans" cxnId="{0C49FC61-207B-45FC-9A50-828130E75CC5}">
      <dgm:prSet/>
      <dgm:spPr/>
    </dgm:pt>
    <dgm:pt modelId="{D85E4F6B-B59B-4018-917B-8F57B8991EAC}" type="sibTrans" cxnId="{0C49FC61-207B-45FC-9A50-828130E75CC5}">
      <dgm:prSet/>
      <dgm:spPr/>
    </dgm:pt>
    <dgm:pt modelId="{E42CA7DE-EF62-4483-A866-C2788B9FB08C}" type="pres">
      <dgm:prSet presAssocID="{5272C4FB-94D3-4C03-9DE3-ED64EEF415E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E3B411D4-3261-4017-9354-D8F7815BAAB0}" type="pres">
      <dgm:prSet presAssocID="{791FA6FB-859E-4A0A-8DA6-90676139A92D}" presName="hierRoot1" presStyleCnt="0">
        <dgm:presLayoutVars>
          <dgm:hierBranch/>
        </dgm:presLayoutVars>
      </dgm:prSet>
      <dgm:spPr/>
    </dgm:pt>
    <dgm:pt modelId="{2E2B42E5-D49C-48EE-A0D8-4E7E7F9B66CE}" type="pres">
      <dgm:prSet presAssocID="{791FA6FB-859E-4A0A-8DA6-90676139A92D}" presName="rootComposite1" presStyleCnt="0"/>
      <dgm:spPr/>
    </dgm:pt>
    <dgm:pt modelId="{20F694CD-7AD3-48D6-AF43-F3F969567A37}" type="pres">
      <dgm:prSet presAssocID="{791FA6FB-859E-4A0A-8DA6-90676139A92D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6370D86-C7A3-41A1-AA91-4135393BF060}" type="pres">
      <dgm:prSet presAssocID="{791FA6FB-859E-4A0A-8DA6-90676139A92D}" presName="rootConnector1" presStyleLbl="node1" presStyleIdx="0" presStyleCnt="0"/>
      <dgm:spPr/>
      <dgm:t>
        <a:bodyPr/>
        <a:lstStyle/>
        <a:p>
          <a:endParaRPr lang="ru-RU"/>
        </a:p>
      </dgm:t>
    </dgm:pt>
    <dgm:pt modelId="{DF0C2528-ED4C-403D-9BA7-6E7722C2AE71}" type="pres">
      <dgm:prSet presAssocID="{791FA6FB-859E-4A0A-8DA6-90676139A92D}" presName="hierChild2" presStyleCnt="0"/>
      <dgm:spPr/>
    </dgm:pt>
    <dgm:pt modelId="{00CC7DDE-E0E4-4C41-AE1F-7626624DCA69}" type="pres">
      <dgm:prSet presAssocID="{B10E0DF2-94E5-4802-89F6-48944F4729B0}" presName="Name35" presStyleLbl="parChTrans1D2" presStyleIdx="0" presStyleCnt="3"/>
      <dgm:spPr/>
    </dgm:pt>
    <dgm:pt modelId="{4343AE1C-2814-4972-AD2F-E7ADA28A50CD}" type="pres">
      <dgm:prSet presAssocID="{DB1B49AE-E406-44E0-BACF-024E4E6AF2F9}" presName="hierRoot2" presStyleCnt="0">
        <dgm:presLayoutVars>
          <dgm:hierBranch/>
        </dgm:presLayoutVars>
      </dgm:prSet>
      <dgm:spPr/>
    </dgm:pt>
    <dgm:pt modelId="{0DC76A59-3BF5-4A4A-B932-A9431B1C7B2F}" type="pres">
      <dgm:prSet presAssocID="{DB1B49AE-E406-44E0-BACF-024E4E6AF2F9}" presName="rootComposite" presStyleCnt="0"/>
      <dgm:spPr/>
    </dgm:pt>
    <dgm:pt modelId="{B161CFE3-EB9B-4120-B9A1-10DDEFAC081C}" type="pres">
      <dgm:prSet presAssocID="{DB1B49AE-E406-44E0-BACF-024E4E6AF2F9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43559A6-9E4B-4F4E-B3F4-4827F1197F2C}" type="pres">
      <dgm:prSet presAssocID="{DB1B49AE-E406-44E0-BACF-024E4E6AF2F9}" presName="rootConnector" presStyleLbl="node2" presStyleIdx="0" presStyleCnt="3"/>
      <dgm:spPr/>
      <dgm:t>
        <a:bodyPr/>
        <a:lstStyle/>
        <a:p>
          <a:endParaRPr lang="ru-RU"/>
        </a:p>
      </dgm:t>
    </dgm:pt>
    <dgm:pt modelId="{DDCBAB61-6D3A-4D5C-9D53-05B13A0EA90D}" type="pres">
      <dgm:prSet presAssocID="{DB1B49AE-E406-44E0-BACF-024E4E6AF2F9}" presName="hierChild4" presStyleCnt="0"/>
      <dgm:spPr/>
    </dgm:pt>
    <dgm:pt modelId="{30B62044-50B1-4E54-8525-79A6B9EF4AD6}" type="pres">
      <dgm:prSet presAssocID="{DB1B49AE-E406-44E0-BACF-024E4E6AF2F9}" presName="hierChild5" presStyleCnt="0"/>
      <dgm:spPr/>
    </dgm:pt>
    <dgm:pt modelId="{9FDE4E38-9DEB-4C76-B0F8-A820953314F1}" type="pres">
      <dgm:prSet presAssocID="{AED95A10-C8C6-43CA-9C61-4C7E1D4B7E4D}" presName="Name35" presStyleLbl="parChTrans1D2" presStyleIdx="1" presStyleCnt="3"/>
      <dgm:spPr/>
    </dgm:pt>
    <dgm:pt modelId="{B7FF0DE5-B123-42EB-ABFB-A0E4BB3C8D8A}" type="pres">
      <dgm:prSet presAssocID="{DDFC7596-87EF-4E80-8184-E8F96C031B55}" presName="hierRoot2" presStyleCnt="0">
        <dgm:presLayoutVars>
          <dgm:hierBranch/>
        </dgm:presLayoutVars>
      </dgm:prSet>
      <dgm:spPr/>
    </dgm:pt>
    <dgm:pt modelId="{21B76E22-1943-402C-8C17-D344C13AFFCD}" type="pres">
      <dgm:prSet presAssocID="{DDFC7596-87EF-4E80-8184-E8F96C031B55}" presName="rootComposite" presStyleCnt="0"/>
      <dgm:spPr/>
    </dgm:pt>
    <dgm:pt modelId="{1C841FD9-1602-44ED-ACEF-0E054328E56E}" type="pres">
      <dgm:prSet presAssocID="{DDFC7596-87EF-4E80-8184-E8F96C031B55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C1CB39A-28EB-4FDD-A1B7-F3B942BA6F18}" type="pres">
      <dgm:prSet presAssocID="{DDFC7596-87EF-4E80-8184-E8F96C031B55}" presName="rootConnector" presStyleLbl="node2" presStyleIdx="1" presStyleCnt="3"/>
      <dgm:spPr/>
      <dgm:t>
        <a:bodyPr/>
        <a:lstStyle/>
        <a:p>
          <a:endParaRPr lang="ru-RU"/>
        </a:p>
      </dgm:t>
    </dgm:pt>
    <dgm:pt modelId="{1B8CF93A-EF71-4520-B077-BA022F17D61D}" type="pres">
      <dgm:prSet presAssocID="{DDFC7596-87EF-4E80-8184-E8F96C031B55}" presName="hierChild4" presStyleCnt="0"/>
      <dgm:spPr/>
    </dgm:pt>
    <dgm:pt modelId="{E8B978CD-887F-4AFD-80B7-38BD9232845F}" type="pres">
      <dgm:prSet presAssocID="{68D37050-7E54-4DCE-BE79-A7F23A3AE42F}" presName="Name35" presStyleLbl="parChTrans1D3" presStyleIdx="0" presStyleCnt="2"/>
      <dgm:spPr/>
    </dgm:pt>
    <dgm:pt modelId="{93E35F86-1914-4B23-9B24-5510D8363FB1}" type="pres">
      <dgm:prSet presAssocID="{81B19501-0181-4B66-8285-9FB0DE36AB86}" presName="hierRoot2" presStyleCnt="0">
        <dgm:presLayoutVars>
          <dgm:hierBranch val="r"/>
        </dgm:presLayoutVars>
      </dgm:prSet>
      <dgm:spPr/>
    </dgm:pt>
    <dgm:pt modelId="{6EC76E6C-F0D4-4E7F-AB14-D49ACBC3B5A7}" type="pres">
      <dgm:prSet presAssocID="{81B19501-0181-4B66-8285-9FB0DE36AB86}" presName="rootComposite" presStyleCnt="0"/>
      <dgm:spPr/>
    </dgm:pt>
    <dgm:pt modelId="{5EC0A585-136E-488D-99A8-CE25389ED9A0}" type="pres">
      <dgm:prSet presAssocID="{81B19501-0181-4B66-8285-9FB0DE36AB86}" presName="rootText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C58EF7D-30FE-4C93-945A-AD2DFF5BEB79}" type="pres">
      <dgm:prSet presAssocID="{81B19501-0181-4B66-8285-9FB0DE36AB86}" presName="rootConnector" presStyleLbl="node3" presStyleIdx="0" presStyleCnt="2"/>
      <dgm:spPr/>
      <dgm:t>
        <a:bodyPr/>
        <a:lstStyle/>
        <a:p>
          <a:endParaRPr lang="ru-RU"/>
        </a:p>
      </dgm:t>
    </dgm:pt>
    <dgm:pt modelId="{5AF49B62-A90C-4BC1-820D-2FE82B0CED3C}" type="pres">
      <dgm:prSet presAssocID="{81B19501-0181-4B66-8285-9FB0DE36AB86}" presName="hierChild4" presStyleCnt="0"/>
      <dgm:spPr/>
    </dgm:pt>
    <dgm:pt modelId="{FD06383E-2A93-4BA2-892C-E7E2EB2CE11A}" type="pres">
      <dgm:prSet presAssocID="{81B19501-0181-4B66-8285-9FB0DE36AB86}" presName="hierChild5" presStyleCnt="0"/>
      <dgm:spPr/>
    </dgm:pt>
    <dgm:pt modelId="{83DD9DF6-619B-4805-AC52-782D1A2102F2}" type="pres">
      <dgm:prSet presAssocID="{DC1E892D-F003-4962-A30A-505203322DEB}" presName="Name35" presStyleLbl="parChTrans1D3" presStyleIdx="1" presStyleCnt="2"/>
      <dgm:spPr/>
    </dgm:pt>
    <dgm:pt modelId="{BC09F536-9F84-4668-BEA9-55AC5BA5D4E4}" type="pres">
      <dgm:prSet presAssocID="{886D6E81-FD32-434F-A032-7528F050890B}" presName="hierRoot2" presStyleCnt="0">
        <dgm:presLayoutVars>
          <dgm:hierBranch val="r"/>
        </dgm:presLayoutVars>
      </dgm:prSet>
      <dgm:spPr/>
    </dgm:pt>
    <dgm:pt modelId="{68A16073-17AF-4283-A7D0-FA5299A58A7C}" type="pres">
      <dgm:prSet presAssocID="{886D6E81-FD32-434F-A032-7528F050890B}" presName="rootComposite" presStyleCnt="0"/>
      <dgm:spPr/>
    </dgm:pt>
    <dgm:pt modelId="{630AAB02-C857-4426-84ED-EA9AD44D0B78}" type="pres">
      <dgm:prSet presAssocID="{886D6E81-FD32-434F-A032-7528F050890B}" presName="rootText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52B3941-929D-40C2-95B2-D6A2127D3690}" type="pres">
      <dgm:prSet presAssocID="{886D6E81-FD32-434F-A032-7528F050890B}" presName="rootConnector" presStyleLbl="node3" presStyleIdx="1" presStyleCnt="2"/>
      <dgm:spPr/>
      <dgm:t>
        <a:bodyPr/>
        <a:lstStyle/>
        <a:p>
          <a:endParaRPr lang="ru-RU"/>
        </a:p>
      </dgm:t>
    </dgm:pt>
    <dgm:pt modelId="{FFC275AE-BBE3-4947-8498-64FABED7A5DE}" type="pres">
      <dgm:prSet presAssocID="{886D6E81-FD32-434F-A032-7528F050890B}" presName="hierChild4" presStyleCnt="0"/>
      <dgm:spPr/>
    </dgm:pt>
    <dgm:pt modelId="{8E6A9FE4-F636-48E0-ADEB-CD128DFB9BE8}" type="pres">
      <dgm:prSet presAssocID="{4EEB2510-DB71-43ED-AAE4-E07DD13BECB2}" presName="Name50" presStyleLbl="parChTrans1D4" presStyleIdx="0" presStyleCnt="2"/>
      <dgm:spPr/>
    </dgm:pt>
    <dgm:pt modelId="{419044CF-53C1-4FE9-9D73-36219D49C78F}" type="pres">
      <dgm:prSet presAssocID="{530A8C00-40FE-43B9-AA4F-CCA94F09D621}" presName="hierRoot2" presStyleCnt="0">
        <dgm:presLayoutVars>
          <dgm:hierBranch val="r"/>
        </dgm:presLayoutVars>
      </dgm:prSet>
      <dgm:spPr/>
    </dgm:pt>
    <dgm:pt modelId="{1F97F18B-53C4-4B78-9A38-7B0EDD2837D8}" type="pres">
      <dgm:prSet presAssocID="{530A8C00-40FE-43B9-AA4F-CCA94F09D621}" presName="rootComposite" presStyleCnt="0"/>
      <dgm:spPr/>
    </dgm:pt>
    <dgm:pt modelId="{6F2179D4-1649-4938-A66E-5C8DD43D662F}" type="pres">
      <dgm:prSet presAssocID="{530A8C00-40FE-43B9-AA4F-CCA94F09D621}" presName="rootText" presStyleLbl="node4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A19BBEF-2553-4644-8F41-14B0C552F758}" type="pres">
      <dgm:prSet presAssocID="{530A8C00-40FE-43B9-AA4F-CCA94F09D621}" presName="rootConnector" presStyleLbl="node4" presStyleIdx="0" presStyleCnt="2"/>
      <dgm:spPr/>
      <dgm:t>
        <a:bodyPr/>
        <a:lstStyle/>
        <a:p>
          <a:endParaRPr lang="ru-RU"/>
        </a:p>
      </dgm:t>
    </dgm:pt>
    <dgm:pt modelId="{21FDD32C-0C61-49D5-A293-2E4CA4A0CFE8}" type="pres">
      <dgm:prSet presAssocID="{530A8C00-40FE-43B9-AA4F-CCA94F09D621}" presName="hierChild4" presStyleCnt="0"/>
      <dgm:spPr/>
    </dgm:pt>
    <dgm:pt modelId="{D02F50FD-868E-4691-89C7-AA3364320930}" type="pres">
      <dgm:prSet presAssocID="{530A8C00-40FE-43B9-AA4F-CCA94F09D621}" presName="hierChild5" presStyleCnt="0"/>
      <dgm:spPr/>
    </dgm:pt>
    <dgm:pt modelId="{379983A7-0DD5-44C9-9D28-8716469FCE34}" type="pres">
      <dgm:prSet presAssocID="{EA4FE46B-8A27-4645-A70D-3A4D4243BDCD}" presName="Name50" presStyleLbl="parChTrans1D4" presStyleIdx="1" presStyleCnt="2"/>
      <dgm:spPr/>
    </dgm:pt>
    <dgm:pt modelId="{91EB38D2-D5B8-4DBE-87C0-15F7EAA2C01B}" type="pres">
      <dgm:prSet presAssocID="{6898CA1E-0F09-45C6-92C0-0A847713BE2C}" presName="hierRoot2" presStyleCnt="0">
        <dgm:presLayoutVars>
          <dgm:hierBranch val="r"/>
        </dgm:presLayoutVars>
      </dgm:prSet>
      <dgm:spPr/>
    </dgm:pt>
    <dgm:pt modelId="{F40235C4-F20D-460F-808F-AFCC041FF686}" type="pres">
      <dgm:prSet presAssocID="{6898CA1E-0F09-45C6-92C0-0A847713BE2C}" presName="rootComposite" presStyleCnt="0"/>
      <dgm:spPr/>
    </dgm:pt>
    <dgm:pt modelId="{93D64B8E-A556-4218-94E5-DECC77D78C11}" type="pres">
      <dgm:prSet presAssocID="{6898CA1E-0F09-45C6-92C0-0A847713BE2C}" presName="rootText" presStyleLbl="node4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A3D9EF0-0921-4F52-A62A-EDAC03F0622E}" type="pres">
      <dgm:prSet presAssocID="{6898CA1E-0F09-45C6-92C0-0A847713BE2C}" presName="rootConnector" presStyleLbl="node4" presStyleIdx="1" presStyleCnt="2"/>
      <dgm:spPr/>
      <dgm:t>
        <a:bodyPr/>
        <a:lstStyle/>
        <a:p>
          <a:endParaRPr lang="ru-RU"/>
        </a:p>
      </dgm:t>
    </dgm:pt>
    <dgm:pt modelId="{D8FFCBFA-F358-4EA2-A858-8FF8DAC27172}" type="pres">
      <dgm:prSet presAssocID="{6898CA1E-0F09-45C6-92C0-0A847713BE2C}" presName="hierChild4" presStyleCnt="0"/>
      <dgm:spPr/>
    </dgm:pt>
    <dgm:pt modelId="{0C708ECC-8F03-4E89-BD59-B58675C5C6C5}" type="pres">
      <dgm:prSet presAssocID="{6898CA1E-0F09-45C6-92C0-0A847713BE2C}" presName="hierChild5" presStyleCnt="0"/>
      <dgm:spPr/>
    </dgm:pt>
    <dgm:pt modelId="{4CE539B7-D9A1-4325-B31A-6E3C0BEBD1DF}" type="pres">
      <dgm:prSet presAssocID="{886D6E81-FD32-434F-A032-7528F050890B}" presName="hierChild5" presStyleCnt="0"/>
      <dgm:spPr/>
    </dgm:pt>
    <dgm:pt modelId="{189A30E0-A09C-43EB-A45E-18E5E1548387}" type="pres">
      <dgm:prSet presAssocID="{DDFC7596-87EF-4E80-8184-E8F96C031B55}" presName="hierChild5" presStyleCnt="0"/>
      <dgm:spPr/>
    </dgm:pt>
    <dgm:pt modelId="{0AAF62B1-F0CF-4DBC-8F04-03E96A444411}" type="pres">
      <dgm:prSet presAssocID="{55A467ED-4226-44DA-913B-8495C5895B74}" presName="Name35" presStyleLbl="parChTrans1D2" presStyleIdx="2" presStyleCnt="3"/>
      <dgm:spPr/>
    </dgm:pt>
    <dgm:pt modelId="{7755924C-7620-48DC-8B0E-C8958E2A6D37}" type="pres">
      <dgm:prSet presAssocID="{5FF95274-FCCA-4615-A576-CFD6B9D02798}" presName="hierRoot2" presStyleCnt="0">
        <dgm:presLayoutVars>
          <dgm:hierBranch/>
        </dgm:presLayoutVars>
      </dgm:prSet>
      <dgm:spPr/>
    </dgm:pt>
    <dgm:pt modelId="{9E49E089-C5E5-4382-BC3E-624D930FCB93}" type="pres">
      <dgm:prSet presAssocID="{5FF95274-FCCA-4615-A576-CFD6B9D02798}" presName="rootComposite" presStyleCnt="0"/>
      <dgm:spPr/>
    </dgm:pt>
    <dgm:pt modelId="{C2B17408-0DC6-450B-A68C-98C9A92BF53C}" type="pres">
      <dgm:prSet presAssocID="{5FF95274-FCCA-4615-A576-CFD6B9D02798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4A91D35-E819-4EDF-A99D-CF7C32F3B98B}" type="pres">
      <dgm:prSet presAssocID="{5FF95274-FCCA-4615-A576-CFD6B9D02798}" presName="rootConnector" presStyleLbl="node2" presStyleIdx="2" presStyleCnt="3"/>
      <dgm:spPr/>
      <dgm:t>
        <a:bodyPr/>
        <a:lstStyle/>
        <a:p>
          <a:endParaRPr lang="ru-RU"/>
        </a:p>
      </dgm:t>
    </dgm:pt>
    <dgm:pt modelId="{17C3C571-431C-46E7-81C4-CA75661D80F5}" type="pres">
      <dgm:prSet presAssocID="{5FF95274-FCCA-4615-A576-CFD6B9D02798}" presName="hierChild4" presStyleCnt="0"/>
      <dgm:spPr/>
    </dgm:pt>
    <dgm:pt modelId="{66B2F08E-FF64-4DC0-83E1-1DEAF6C40B2C}" type="pres">
      <dgm:prSet presAssocID="{5FF95274-FCCA-4615-A576-CFD6B9D02798}" presName="hierChild5" presStyleCnt="0"/>
      <dgm:spPr/>
    </dgm:pt>
    <dgm:pt modelId="{442677D1-1431-4913-AE4B-012FE1F988FC}" type="pres">
      <dgm:prSet presAssocID="{791FA6FB-859E-4A0A-8DA6-90676139A92D}" presName="hierChild3" presStyleCnt="0"/>
      <dgm:spPr/>
    </dgm:pt>
  </dgm:ptLst>
  <dgm:cxnLst>
    <dgm:cxn modelId="{7DBB31AC-26C3-43CB-A701-1709683D574E}" type="presOf" srcId="{6898CA1E-0F09-45C6-92C0-0A847713BE2C}" destId="{4A3D9EF0-0921-4F52-A62A-EDAC03F0622E}" srcOrd="1" destOrd="0" presId="urn:microsoft.com/office/officeart/2005/8/layout/orgChart1"/>
    <dgm:cxn modelId="{365D1A95-2003-4F9A-AE6A-3911600DE1A6}" type="presOf" srcId="{68D37050-7E54-4DCE-BE79-A7F23A3AE42F}" destId="{E8B978CD-887F-4AFD-80B7-38BD9232845F}" srcOrd="0" destOrd="0" presId="urn:microsoft.com/office/officeart/2005/8/layout/orgChart1"/>
    <dgm:cxn modelId="{CADCECE3-9108-4C0D-837F-49C8541B7160}" type="presOf" srcId="{DC1E892D-F003-4962-A30A-505203322DEB}" destId="{83DD9DF6-619B-4805-AC52-782D1A2102F2}" srcOrd="0" destOrd="0" presId="urn:microsoft.com/office/officeart/2005/8/layout/orgChart1"/>
    <dgm:cxn modelId="{30D3186B-82EE-47FE-910C-01F03D4749B5}" type="presOf" srcId="{791FA6FB-859E-4A0A-8DA6-90676139A92D}" destId="{26370D86-C7A3-41A1-AA91-4135393BF060}" srcOrd="1" destOrd="0" presId="urn:microsoft.com/office/officeart/2005/8/layout/orgChart1"/>
    <dgm:cxn modelId="{403F945F-1EBE-42E8-80AE-46C0B1241123}" type="presOf" srcId="{5272C4FB-94D3-4C03-9DE3-ED64EEF415E6}" destId="{E42CA7DE-EF62-4483-A866-C2788B9FB08C}" srcOrd="0" destOrd="0" presId="urn:microsoft.com/office/officeart/2005/8/layout/orgChart1"/>
    <dgm:cxn modelId="{5A3A2A46-435F-42F6-AE0D-B1242D4DF7A3}" type="presOf" srcId="{530A8C00-40FE-43B9-AA4F-CCA94F09D621}" destId="{AA19BBEF-2553-4644-8F41-14B0C552F758}" srcOrd="1" destOrd="0" presId="urn:microsoft.com/office/officeart/2005/8/layout/orgChart1"/>
    <dgm:cxn modelId="{19848680-1921-45EC-A929-42A97AA07C9D}" srcId="{DDFC7596-87EF-4E80-8184-E8F96C031B55}" destId="{886D6E81-FD32-434F-A032-7528F050890B}" srcOrd="1" destOrd="0" parTransId="{DC1E892D-F003-4962-A30A-505203322DEB}" sibTransId="{64DDCE64-E733-4B32-A87B-B346B532BFD0}"/>
    <dgm:cxn modelId="{A491B366-ABF0-4B3D-9854-F54367E250CA}" srcId="{DDFC7596-87EF-4E80-8184-E8F96C031B55}" destId="{81B19501-0181-4B66-8285-9FB0DE36AB86}" srcOrd="0" destOrd="0" parTransId="{68D37050-7E54-4DCE-BE79-A7F23A3AE42F}" sibTransId="{2EB9438F-F8ED-459C-AD50-3A3E3CFCC8A4}"/>
    <dgm:cxn modelId="{C9F3A12B-A128-4BEC-B5B4-19B940D49D30}" type="presOf" srcId="{530A8C00-40FE-43B9-AA4F-CCA94F09D621}" destId="{6F2179D4-1649-4938-A66E-5C8DD43D662F}" srcOrd="0" destOrd="0" presId="urn:microsoft.com/office/officeart/2005/8/layout/orgChart1"/>
    <dgm:cxn modelId="{10C33120-FFCE-4AC2-BD72-8E4C77286175}" type="presOf" srcId="{DB1B49AE-E406-44E0-BACF-024E4E6AF2F9}" destId="{B161CFE3-EB9B-4120-B9A1-10DDEFAC081C}" srcOrd="0" destOrd="0" presId="urn:microsoft.com/office/officeart/2005/8/layout/orgChart1"/>
    <dgm:cxn modelId="{E416D430-8053-45DD-BF6A-714D09A9F1E7}" type="presOf" srcId="{81B19501-0181-4B66-8285-9FB0DE36AB86}" destId="{5EC0A585-136E-488D-99A8-CE25389ED9A0}" srcOrd="0" destOrd="0" presId="urn:microsoft.com/office/officeart/2005/8/layout/orgChart1"/>
    <dgm:cxn modelId="{87435F97-D634-4E40-B4B1-0F9929E8A499}" srcId="{791FA6FB-859E-4A0A-8DA6-90676139A92D}" destId="{DDFC7596-87EF-4E80-8184-E8F96C031B55}" srcOrd="1" destOrd="0" parTransId="{AED95A10-C8C6-43CA-9C61-4C7E1D4B7E4D}" sibTransId="{1EFB7C18-C29A-40B1-AD98-158E71A75CBD}"/>
    <dgm:cxn modelId="{352007D6-200D-4A23-BD37-0D9DFA9934A8}" type="presOf" srcId="{DB1B49AE-E406-44E0-BACF-024E4E6AF2F9}" destId="{143559A6-9E4B-4F4E-B3F4-4827F1197F2C}" srcOrd="1" destOrd="0" presId="urn:microsoft.com/office/officeart/2005/8/layout/orgChart1"/>
    <dgm:cxn modelId="{9EE55E52-B475-4D56-8933-BCC03C2199DD}" type="presOf" srcId="{EA4FE46B-8A27-4645-A70D-3A4D4243BDCD}" destId="{379983A7-0DD5-44C9-9D28-8716469FCE34}" srcOrd="0" destOrd="0" presId="urn:microsoft.com/office/officeart/2005/8/layout/orgChart1"/>
    <dgm:cxn modelId="{F09D7772-83A9-407D-B023-311D9A7D4873}" type="presOf" srcId="{55A467ED-4226-44DA-913B-8495C5895B74}" destId="{0AAF62B1-F0CF-4DBC-8F04-03E96A444411}" srcOrd="0" destOrd="0" presId="urn:microsoft.com/office/officeart/2005/8/layout/orgChart1"/>
    <dgm:cxn modelId="{0555B32D-0662-4ED9-A3E8-66FB1A429A77}" type="presOf" srcId="{DDFC7596-87EF-4E80-8184-E8F96C031B55}" destId="{BC1CB39A-28EB-4FDD-A1B7-F3B942BA6F18}" srcOrd="1" destOrd="0" presId="urn:microsoft.com/office/officeart/2005/8/layout/orgChart1"/>
    <dgm:cxn modelId="{A5803A57-B485-4321-92F3-0EA2820E7E87}" srcId="{5272C4FB-94D3-4C03-9DE3-ED64EEF415E6}" destId="{791FA6FB-859E-4A0A-8DA6-90676139A92D}" srcOrd="0" destOrd="0" parTransId="{9638213C-DBDE-4B2D-BF58-1247D54E0921}" sibTransId="{71E2FF3F-C00E-4339-B3F4-7D5973E6FF46}"/>
    <dgm:cxn modelId="{17D81768-537D-4DEF-B981-94F8F61A536E}" type="presOf" srcId="{6898CA1E-0F09-45C6-92C0-0A847713BE2C}" destId="{93D64B8E-A556-4218-94E5-DECC77D78C11}" srcOrd="0" destOrd="0" presId="urn:microsoft.com/office/officeart/2005/8/layout/orgChart1"/>
    <dgm:cxn modelId="{3FD8E42D-A022-4731-8EC0-C9FDBD4C4265}" srcId="{886D6E81-FD32-434F-A032-7528F050890B}" destId="{6898CA1E-0F09-45C6-92C0-0A847713BE2C}" srcOrd="1" destOrd="0" parTransId="{EA4FE46B-8A27-4645-A70D-3A4D4243BDCD}" sibTransId="{76425DEA-BD00-4AF5-8071-8F560A6C920F}"/>
    <dgm:cxn modelId="{95536DAF-E67B-42E1-A721-502C71886E82}" type="presOf" srcId="{4EEB2510-DB71-43ED-AAE4-E07DD13BECB2}" destId="{8E6A9FE4-F636-48E0-ADEB-CD128DFB9BE8}" srcOrd="0" destOrd="0" presId="urn:microsoft.com/office/officeart/2005/8/layout/orgChart1"/>
    <dgm:cxn modelId="{1F2D88E5-A61E-48B7-AA66-653CCD1DC259}" type="presOf" srcId="{791FA6FB-859E-4A0A-8DA6-90676139A92D}" destId="{20F694CD-7AD3-48D6-AF43-F3F969567A37}" srcOrd="0" destOrd="0" presId="urn:microsoft.com/office/officeart/2005/8/layout/orgChart1"/>
    <dgm:cxn modelId="{9547DD22-5F91-4B11-BBB7-83D380865A92}" type="presOf" srcId="{81B19501-0181-4B66-8285-9FB0DE36AB86}" destId="{3C58EF7D-30FE-4C93-945A-AD2DFF5BEB79}" srcOrd="1" destOrd="0" presId="urn:microsoft.com/office/officeart/2005/8/layout/orgChart1"/>
    <dgm:cxn modelId="{7E86ED6B-6950-48FC-850A-F5376A6F603C}" srcId="{886D6E81-FD32-434F-A032-7528F050890B}" destId="{530A8C00-40FE-43B9-AA4F-CCA94F09D621}" srcOrd="0" destOrd="0" parTransId="{4EEB2510-DB71-43ED-AAE4-E07DD13BECB2}" sibTransId="{B877840C-3098-48DE-854C-D75B2F359676}"/>
    <dgm:cxn modelId="{0909871E-1F56-4182-8594-CD0501A1F540}" type="presOf" srcId="{5FF95274-FCCA-4615-A576-CFD6B9D02798}" destId="{C2B17408-0DC6-450B-A68C-98C9A92BF53C}" srcOrd="0" destOrd="0" presId="urn:microsoft.com/office/officeart/2005/8/layout/orgChart1"/>
    <dgm:cxn modelId="{64F232E2-FB4D-4BD2-A06D-7F92952B8A27}" type="presOf" srcId="{5FF95274-FCCA-4615-A576-CFD6B9D02798}" destId="{F4A91D35-E819-4EDF-A99D-CF7C32F3B98B}" srcOrd="1" destOrd="0" presId="urn:microsoft.com/office/officeart/2005/8/layout/orgChart1"/>
    <dgm:cxn modelId="{9CD59DA0-D7E1-4B1A-B2A7-FECC43DCC87D}" type="presOf" srcId="{B10E0DF2-94E5-4802-89F6-48944F4729B0}" destId="{00CC7DDE-E0E4-4C41-AE1F-7626624DCA69}" srcOrd="0" destOrd="0" presId="urn:microsoft.com/office/officeart/2005/8/layout/orgChart1"/>
    <dgm:cxn modelId="{81BF5213-3792-4A09-AD1E-810B25271956}" type="presOf" srcId="{DDFC7596-87EF-4E80-8184-E8F96C031B55}" destId="{1C841FD9-1602-44ED-ACEF-0E054328E56E}" srcOrd="0" destOrd="0" presId="urn:microsoft.com/office/officeart/2005/8/layout/orgChart1"/>
    <dgm:cxn modelId="{0C49FC61-207B-45FC-9A50-828130E75CC5}" srcId="{791FA6FB-859E-4A0A-8DA6-90676139A92D}" destId="{5FF95274-FCCA-4615-A576-CFD6B9D02798}" srcOrd="2" destOrd="0" parTransId="{55A467ED-4226-44DA-913B-8495C5895B74}" sibTransId="{D85E4F6B-B59B-4018-917B-8F57B8991EAC}"/>
    <dgm:cxn modelId="{CAF0BE80-AB5E-4597-BC11-291AF478C829}" type="presOf" srcId="{AED95A10-C8C6-43CA-9C61-4C7E1D4B7E4D}" destId="{9FDE4E38-9DEB-4C76-B0F8-A820953314F1}" srcOrd="0" destOrd="0" presId="urn:microsoft.com/office/officeart/2005/8/layout/orgChart1"/>
    <dgm:cxn modelId="{DD1B8007-C16E-4286-9E86-0D1F0A94D33D}" type="presOf" srcId="{886D6E81-FD32-434F-A032-7528F050890B}" destId="{252B3941-929D-40C2-95B2-D6A2127D3690}" srcOrd="1" destOrd="0" presId="urn:microsoft.com/office/officeart/2005/8/layout/orgChart1"/>
    <dgm:cxn modelId="{A15BF80D-54E5-46DA-B660-3422977950EF}" type="presOf" srcId="{886D6E81-FD32-434F-A032-7528F050890B}" destId="{630AAB02-C857-4426-84ED-EA9AD44D0B78}" srcOrd="0" destOrd="0" presId="urn:microsoft.com/office/officeart/2005/8/layout/orgChart1"/>
    <dgm:cxn modelId="{B1C094B6-FA1C-4C51-9680-FF9EB0189C4D}" srcId="{791FA6FB-859E-4A0A-8DA6-90676139A92D}" destId="{DB1B49AE-E406-44E0-BACF-024E4E6AF2F9}" srcOrd="0" destOrd="0" parTransId="{B10E0DF2-94E5-4802-89F6-48944F4729B0}" sibTransId="{9E1BA24A-81D5-4F5A-9134-5F7526EF8C2C}"/>
    <dgm:cxn modelId="{5FA2780F-ED18-4428-A785-A13AD2EF3D4F}" type="presParOf" srcId="{E42CA7DE-EF62-4483-A866-C2788B9FB08C}" destId="{E3B411D4-3261-4017-9354-D8F7815BAAB0}" srcOrd="0" destOrd="0" presId="urn:microsoft.com/office/officeart/2005/8/layout/orgChart1"/>
    <dgm:cxn modelId="{2D1157C7-D170-4BEB-ACC1-9068BA4BE692}" type="presParOf" srcId="{E3B411D4-3261-4017-9354-D8F7815BAAB0}" destId="{2E2B42E5-D49C-48EE-A0D8-4E7E7F9B66CE}" srcOrd="0" destOrd="0" presId="urn:microsoft.com/office/officeart/2005/8/layout/orgChart1"/>
    <dgm:cxn modelId="{2B3AF691-DE75-4EB1-96FB-A48A8031278A}" type="presParOf" srcId="{2E2B42E5-D49C-48EE-A0D8-4E7E7F9B66CE}" destId="{20F694CD-7AD3-48D6-AF43-F3F969567A37}" srcOrd="0" destOrd="0" presId="urn:microsoft.com/office/officeart/2005/8/layout/orgChart1"/>
    <dgm:cxn modelId="{54BA6700-C539-4355-9ECE-2F03E7DB38BF}" type="presParOf" srcId="{2E2B42E5-D49C-48EE-A0D8-4E7E7F9B66CE}" destId="{26370D86-C7A3-41A1-AA91-4135393BF060}" srcOrd="1" destOrd="0" presId="urn:microsoft.com/office/officeart/2005/8/layout/orgChart1"/>
    <dgm:cxn modelId="{CBDFD687-77B1-459D-8F11-1D778EF4F03E}" type="presParOf" srcId="{E3B411D4-3261-4017-9354-D8F7815BAAB0}" destId="{DF0C2528-ED4C-403D-9BA7-6E7722C2AE71}" srcOrd="1" destOrd="0" presId="urn:microsoft.com/office/officeart/2005/8/layout/orgChart1"/>
    <dgm:cxn modelId="{2DC5AA67-5739-4E42-8F1A-6C4858CDFA4E}" type="presParOf" srcId="{DF0C2528-ED4C-403D-9BA7-6E7722C2AE71}" destId="{00CC7DDE-E0E4-4C41-AE1F-7626624DCA69}" srcOrd="0" destOrd="0" presId="urn:microsoft.com/office/officeart/2005/8/layout/orgChart1"/>
    <dgm:cxn modelId="{6138DCCB-250E-4283-AEDF-27E5D11656C3}" type="presParOf" srcId="{DF0C2528-ED4C-403D-9BA7-6E7722C2AE71}" destId="{4343AE1C-2814-4972-AD2F-E7ADA28A50CD}" srcOrd="1" destOrd="0" presId="urn:microsoft.com/office/officeart/2005/8/layout/orgChart1"/>
    <dgm:cxn modelId="{A7486BB3-4DE8-4F05-91E1-CBE367E74C36}" type="presParOf" srcId="{4343AE1C-2814-4972-AD2F-E7ADA28A50CD}" destId="{0DC76A59-3BF5-4A4A-B932-A9431B1C7B2F}" srcOrd="0" destOrd="0" presId="urn:microsoft.com/office/officeart/2005/8/layout/orgChart1"/>
    <dgm:cxn modelId="{036FBD9D-A38B-4E78-84E2-E4BD3496AC6B}" type="presParOf" srcId="{0DC76A59-3BF5-4A4A-B932-A9431B1C7B2F}" destId="{B161CFE3-EB9B-4120-B9A1-10DDEFAC081C}" srcOrd="0" destOrd="0" presId="urn:microsoft.com/office/officeart/2005/8/layout/orgChart1"/>
    <dgm:cxn modelId="{C0E58391-66B8-413F-8234-012DF11C21C6}" type="presParOf" srcId="{0DC76A59-3BF5-4A4A-B932-A9431B1C7B2F}" destId="{143559A6-9E4B-4F4E-B3F4-4827F1197F2C}" srcOrd="1" destOrd="0" presId="urn:microsoft.com/office/officeart/2005/8/layout/orgChart1"/>
    <dgm:cxn modelId="{D5676264-BB87-4C1B-9EA5-84609E119F40}" type="presParOf" srcId="{4343AE1C-2814-4972-AD2F-E7ADA28A50CD}" destId="{DDCBAB61-6D3A-4D5C-9D53-05B13A0EA90D}" srcOrd="1" destOrd="0" presId="urn:microsoft.com/office/officeart/2005/8/layout/orgChart1"/>
    <dgm:cxn modelId="{A0831E41-9AB9-4122-AFAC-6E7CF0FED112}" type="presParOf" srcId="{4343AE1C-2814-4972-AD2F-E7ADA28A50CD}" destId="{30B62044-50B1-4E54-8525-79A6B9EF4AD6}" srcOrd="2" destOrd="0" presId="urn:microsoft.com/office/officeart/2005/8/layout/orgChart1"/>
    <dgm:cxn modelId="{1978E935-1D21-4CDC-ACD3-04946740F1BF}" type="presParOf" srcId="{DF0C2528-ED4C-403D-9BA7-6E7722C2AE71}" destId="{9FDE4E38-9DEB-4C76-B0F8-A820953314F1}" srcOrd="2" destOrd="0" presId="urn:microsoft.com/office/officeart/2005/8/layout/orgChart1"/>
    <dgm:cxn modelId="{46F1158B-371A-43A4-8174-A5756787D693}" type="presParOf" srcId="{DF0C2528-ED4C-403D-9BA7-6E7722C2AE71}" destId="{B7FF0DE5-B123-42EB-ABFB-A0E4BB3C8D8A}" srcOrd="3" destOrd="0" presId="urn:microsoft.com/office/officeart/2005/8/layout/orgChart1"/>
    <dgm:cxn modelId="{646FCD80-AB6D-46CB-8F2F-EB8C3666F066}" type="presParOf" srcId="{B7FF0DE5-B123-42EB-ABFB-A0E4BB3C8D8A}" destId="{21B76E22-1943-402C-8C17-D344C13AFFCD}" srcOrd="0" destOrd="0" presId="urn:microsoft.com/office/officeart/2005/8/layout/orgChart1"/>
    <dgm:cxn modelId="{F1178F12-0757-4527-B7FE-901F19EDCE02}" type="presParOf" srcId="{21B76E22-1943-402C-8C17-D344C13AFFCD}" destId="{1C841FD9-1602-44ED-ACEF-0E054328E56E}" srcOrd="0" destOrd="0" presId="urn:microsoft.com/office/officeart/2005/8/layout/orgChart1"/>
    <dgm:cxn modelId="{D01D0FD0-4F78-4CBA-8D25-D57601DDCBB0}" type="presParOf" srcId="{21B76E22-1943-402C-8C17-D344C13AFFCD}" destId="{BC1CB39A-28EB-4FDD-A1B7-F3B942BA6F18}" srcOrd="1" destOrd="0" presId="urn:microsoft.com/office/officeart/2005/8/layout/orgChart1"/>
    <dgm:cxn modelId="{1ECBEFD9-4A31-4309-842D-0D78C760A60A}" type="presParOf" srcId="{B7FF0DE5-B123-42EB-ABFB-A0E4BB3C8D8A}" destId="{1B8CF93A-EF71-4520-B077-BA022F17D61D}" srcOrd="1" destOrd="0" presId="urn:microsoft.com/office/officeart/2005/8/layout/orgChart1"/>
    <dgm:cxn modelId="{5B9ECEBF-640B-4A8D-93DC-521234F5D6B4}" type="presParOf" srcId="{1B8CF93A-EF71-4520-B077-BA022F17D61D}" destId="{E8B978CD-887F-4AFD-80B7-38BD9232845F}" srcOrd="0" destOrd="0" presId="urn:microsoft.com/office/officeart/2005/8/layout/orgChart1"/>
    <dgm:cxn modelId="{11ED79D8-4AB0-4DB0-ACFB-652EA41023A1}" type="presParOf" srcId="{1B8CF93A-EF71-4520-B077-BA022F17D61D}" destId="{93E35F86-1914-4B23-9B24-5510D8363FB1}" srcOrd="1" destOrd="0" presId="urn:microsoft.com/office/officeart/2005/8/layout/orgChart1"/>
    <dgm:cxn modelId="{453AEE74-C787-4C48-82A4-41751F9260B7}" type="presParOf" srcId="{93E35F86-1914-4B23-9B24-5510D8363FB1}" destId="{6EC76E6C-F0D4-4E7F-AB14-D49ACBC3B5A7}" srcOrd="0" destOrd="0" presId="urn:microsoft.com/office/officeart/2005/8/layout/orgChart1"/>
    <dgm:cxn modelId="{FCC8BA3C-5E2E-4794-B877-2B43916685DF}" type="presParOf" srcId="{6EC76E6C-F0D4-4E7F-AB14-D49ACBC3B5A7}" destId="{5EC0A585-136E-488D-99A8-CE25389ED9A0}" srcOrd="0" destOrd="0" presId="urn:microsoft.com/office/officeart/2005/8/layout/orgChart1"/>
    <dgm:cxn modelId="{C6F2DBE4-0021-4063-B40D-C7544F4D45CB}" type="presParOf" srcId="{6EC76E6C-F0D4-4E7F-AB14-D49ACBC3B5A7}" destId="{3C58EF7D-30FE-4C93-945A-AD2DFF5BEB79}" srcOrd="1" destOrd="0" presId="urn:microsoft.com/office/officeart/2005/8/layout/orgChart1"/>
    <dgm:cxn modelId="{1B628812-E47D-4C9F-95A1-496458B8F37D}" type="presParOf" srcId="{93E35F86-1914-4B23-9B24-5510D8363FB1}" destId="{5AF49B62-A90C-4BC1-820D-2FE82B0CED3C}" srcOrd="1" destOrd="0" presId="urn:microsoft.com/office/officeart/2005/8/layout/orgChart1"/>
    <dgm:cxn modelId="{D1FE75E4-0194-43F7-8C2F-3652E6C2314D}" type="presParOf" srcId="{93E35F86-1914-4B23-9B24-5510D8363FB1}" destId="{FD06383E-2A93-4BA2-892C-E7E2EB2CE11A}" srcOrd="2" destOrd="0" presId="urn:microsoft.com/office/officeart/2005/8/layout/orgChart1"/>
    <dgm:cxn modelId="{2C7F2842-2D51-4AC9-9D6E-6C6F1C52FC98}" type="presParOf" srcId="{1B8CF93A-EF71-4520-B077-BA022F17D61D}" destId="{83DD9DF6-619B-4805-AC52-782D1A2102F2}" srcOrd="2" destOrd="0" presId="urn:microsoft.com/office/officeart/2005/8/layout/orgChart1"/>
    <dgm:cxn modelId="{4D923DD8-FB07-40FE-85AC-E3877D4F23E1}" type="presParOf" srcId="{1B8CF93A-EF71-4520-B077-BA022F17D61D}" destId="{BC09F536-9F84-4668-BEA9-55AC5BA5D4E4}" srcOrd="3" destOrd="0" presId="urn:microsoft.com/office/officeart/2005/8/layout/orgChart1"/>
    <dgm:cxn modelId="{ECC2B215-E35B-4475-9F97-54F74CC80CF6}" type="presParOf" srcId="{BC09F536-9F84-4668-BEA9-55AC5BA5D4E4}" destId="{68A16073-17AF-4283-A7D0-FA5299A58A7C}" srcOrd="0" destOrd="0" presId="urn:microsoft.com/office/officeart/2005/8/layout/orgChart1"/>
    <dgm:cxn modelId="{3447D2BD-63BD-482D-86AC-4B9B2782F220}" type="presParOf" srcId="{68A16073-17AF-4283-A7D0-FA5299A58A7C}" destId="{630AAB02-C857-4426-84ED-EA9AD44D0B78}" srcOrd="0" destOrd="0" presId="urn:microsoft.com/office/officeart/2005/8/layout/orgChart1"/>
    <dgm:cxn modelId="{567E02D0-D0A0-4B6E-9F06-B286ED6FC7F4}" type="presParOf" srcId="{68A16073-17AF-4283-A7D0-FA5299A58A7C}" destId="{252B3941-929D-40C2-95B2-D6A2127D3690}" srcOrd="1" destOrd="0" presId="urn:microsoft.com/office/officeart/2005/8/layout/orgChart1"/>
    <dgm:cxn modelId="{957BE075-15AF-4C86-B93E-A929862DD0C3}" type="presParOf" srcId="{BC09F536-9F84-4668-BEA9-55AC5BA5D4E4}" destId="{FFC275AE-BBE3-4947-8498-64FABED7A5DE}" srcOrd="1" destOrd="0" presId="urn:microsoft.com/office/officeart/2005/8/layout/orgChart1"/>
    <dgm:cxn modelId="{B106E172-1122-4622-BB47-61C2A103B3E2}" type="presParOf" srcId="{FFC275AE-BBE3-4947-8498-64FABED7A5DE}" destId="{8E6A9FE4-F636-48E0-ADEB-CD128DFB9BE8}" srcOrd="0" destOrd="0" presId="urn:microsoft.com/office/officeart/2005/8/layout/orgChart1"/>
    <dgm:cxn modelId="{B45AE84A-0645-4AA7-98CC-A94AB9322C4E}" type="presParOf" srcId="{FFC275AE-BBE3-4947-8498-64FABED7A5DE}" destId="{419044CF-53C1-4FE9-9D73-36219D49C78F}" srcOrd="1" destOrd="0" presId="urn:microsoft.com/office/officeart/2005/8/layout/orgChart1"/>
    <dgm:cxn modelId="{223D8C7F-63BF-410E-975B-CBE9171203A6}" type="presParOf" srcId="{419044CF-53C1-4FE9-9D73-36219D49C78F}" destId="{1F97F18B-53C4-4B78-9A38-7B0EDD2837D8}" srcOrd="0" destOrd="0" presId="urn:microsoft.com/office/officeart/2005/8/layout/orgChart1"/>
    <dgm:cxn modelId="{257514E2-9753-4DBB-B046-B2F3E8043679}" type="presParOf" srcId="{1F97F18B-53C4-4B78-9A38-7B0EDD2837D8}" destId="{6F2179D4-1649-4938-A66E-5C8DD43D662F}" srcOrd="0" destOrd="0" presId="urn:microsoft.com/office/officeart/2005/8/layout/orgChart1"/>
    <dgm:cxn modelId="{F207EB56-7E7B-4547-9D75-5C455F32F28C}" type="presParOf" srcId="{1F97F18B-53C4-4B78-9A38-7B0EDD2837D8}" destId="{AA19BBEF-2553-4644-8F41-14B0C552F758}" srcOrd="1" destOrd="0" presId="urn:microsoft.com/office/officeart/2005/8/layout/orgChart1"/>
    <dgm:cxn modelId="{1E61D445-1F0A-433F-9539-F3BE76F91A7D}" type="presParOf" srcId="{419044CF-53C1-4FE9-9D73-36219D49C78F}" destId="{21FDD32C-0C61-49D5-A293-2E4CA4A0CFE8}" srcOrd="1" destOrd="0" presId="urn:microsoft.com/office/officeart/2005/8/layout/orgChart1"/>
    <dgm:cxn modelId="{E78A43A9-B0E5-464B-865E-60981EB25DBF}" type="presParOf" srcId="{419044CF-53C1-4FE9-9D73-36219D49C78F}" destId="{D02F50FD-868E-4691-89C7-AA3364320930}" srcOrd="2" destOrd="0" presId="urn:microsoft.com/office/officeart/2005/8/layout/orgChart1"/>
    <dgm:cxn modelId="{47F7CE2B-D666-4128-80A9-7E9D056841DD}" type="presParOf" srcId="{FFC275AE-BBE3-4947-8498-64FABED7A5DE}" destId="{379983A7-0DD5-44C9-9D28-8716469FCE34}" srcOrd="2" destOrd="0" presId="urn:microsoft.com/office/officeart/2005/8/layout/orgChart1"/>
    <dgm:cxn modelId="{0F0CDEB8-CF10-49F2-8331-8B0ACB5799C8}" type="presParOf" srcId="{FFC275AE-BBE3-4947-8498-64FABED7A5DE}" destId="{91EB38D2-D5B8-4DBE-87C0-15F7EAA2C01B}" srcOrd="3" destOrd="0" presId="urn:microsoft.com/office/officeart/2005/8/layout/orgChart1"/>
    <dgm:cxn modelId="{93E49162-CC48-438C-BCE8-C3C3456A30AD}" type="presParOf" srcId="{91EB38D2-D5B8-4DBE-87C0-15F7EAA2C01B}" destId="{F40235C4-F20D-460F-808F-AFCC041FF686}" srcOrd="0" destOrd="0" presId="urn:microsoft.com/office/officeart/2005/8/layout/orgChart1"/>
    <dgm:cxn modelId="{EAB0E4FE-32DB-4C68-920E-EB3ACE0B0264}" type="presParOf" srcId="{F40235C4-F20D-460F-808F-AFCC041FF686}" destId="{93D64B8E-A556-4218-94E5-DECC77D78C11}" srcOrd="0" destOrd="0" presId="urn:microsoft.com/office/officeart/2005/8/layout/orgChart1"/>
    <dgm:cxn modelId="{615B162E-F5C0-4975-A9EE-85EF75D395CA}" type="presParOf" srcId="{F40235C4-F20D-460F-808F-AFCC041FF686}" destId="{4A3D9EF0-0921-4F52-A62A-EDAC03F0622E}" srcOrd="1" destOrd="0" presId="urn:microsoft.com/office/officeart/2005/8/layout/orgChart1"/>
    <dgm:cxn modelId="{5B95FAE2-A06A-4DAB-A9AF-2D2C6937A4F0}" type="presParOf" srcId="{91EB38D2-D5B8-4DBE-87C0-15F7EAA2C01B}" destId="{D8FFCBFA-F358-4EA2-A858-8FF8DAC27172}" srcOrd="1" destOrd="0" presId="urn:microsoft.com/office/officeart/2005/8/layout/orgChart1"/>
    <dgm:cxn modelId="{4240EC74-0B1D-46EC-A517-DCA0E103DA58}" type="presParOf" srcId="{91EB38D2-D5B8-4DBE-87C0-15F7EAA2C01B}" destId="{0C708ECC-8F03-4E89-BD59-B58675C5C6C5}" srcOrd="2" destOrd="0" presId="urn:microsoft.com/office/officeart/2005/8/layout/orgChart1"/>
    <dgm:cxn modelId="{A8B624E0-6508-426F-84BC-B4DB51F72E61}" type="presParOf" srcId="{BC09F536-9F84-4668-BEA9-55AC5BA5D4E4}" destId="{4CE539B7-D9A1-4325-B31A-6E3C0BEBD1DF}" srcOrd="2" destOrd="0" presId="urn:microsoft.com/office/officeart/2005/8/layout/orgChart1"/>
    <dgm:cxn modelId="{74629AC4-43B3-4E1F-B1CD-757C55D53776}" type="presParOf" srcId="{B7FF0DE5-B123-42EB-ABFB-A0E4BB3C8D8A}" destId="{189A30E0-A09C-43EB-A45E-18E5E1548387}" srcOrd="2" destOrd="0" presId="urn:microsoft.com/office/officeart/2005/8/layout/orgChart1"/>
    <dgm:cxn modelId="{CD732CA7-4378-4807-ACEF-FB09F88E2BC5}" type="presParOf" srcId="{DF0C2528-ED4C-403D-9BA7-6E7722C2AE71}" destId="{0AAF62B1-F0CF-4DBC-8F04-03E96A444411}" srcOrd="4" destOrd="0" presId="urn:microsoft.com/office/officeart/2005/8/layout/orgChart1"/>
    <dgm:cxn modelId="{F803E32B-007F-4C6E-89F3-8C7D7067D4E4}" type="presParOf" srcId="{DF0C2528-ED4C-403D-9BA7-6E7722C2AE71}" destId="{7755924C-7620-48DC-8B0E-C8958E2A6D37}" srcOrd="5" destOrd="0" presId="urn:microsoft.com/office/officeart/2005/8/layout/orgChart1"/>
    <dgm:cxn modelId="{0F463739-658F-493D-83A3-00A6E86A0A50}" type="presParOf" srcId="{7755924C-7620-48DC-8B0E-C8958E2A6D37}" destId="{9E49E089-C5E5-4382-BC3E-624D930FCB93}" srcOrd="0" destOrd="0" presId="urn:microsoft.com/office/officeart/2005/8/layout/orgChart1"/>
    <dgm:cxn modelId="{7F60F8D0-79FA-4CD6-AE30-D8F70836E243}" type="presParOf" srcId="{9E49E089-C5E5-4382-BC3E-624D930FCB93}" destId="{C2B17408-0DC6-450B-A68C-98C9A92BF53C}" srcOrd="0" destOrd="0" presId="urn:microsoft.com/office/officeart/2005/8/layout/orgChart1"/>
    <dgm:cxn modelId="{2C5D0605-1D7C-4E94-942D-8648EB24D599}" type="presParOf" srcId="{9E49E089-C5E5-4382-BC3E-624D930FCB93}" destId="{F4A91D35-E819-4EDF-A99D-CF7C32F3B98B}" srcOrd="1" destOrd="0" presId="urn:microsoft.com/office/officeart/2005/8/layout/orgChart1"/>
    <dgm:cxn modelId="{A5A88045-E422-42E3-A578-D8559336A2C6}" type="presParOf" srcId="{7755924C-7620-48DC-8B0E-C8958E2A6D37}" destId="{17C3C571-431C-46E7-81C4-CA75661D80F5}" srcOrd="1" destOrd="0" presId="urn:microsoft.com/office/officeart/2005/8/layout/orgChart1"/>
    <dgm:cxn modelId="{09F2360A-1B6D-46F2-A964-D7BB75D62D5A}" type="presParOf" srcId="{7755924C-7620-48DC-8B0E-C8958E2A6D37}" destId="{66B2F08E-FF64-4DC0-83E1-1DEAF6C40B2C}" srcOrd="2" destOrd="0" presId="urn:microsoft.com/office/officeart/2005/8/layout/orgChart1"/>
    <dgm:cxn modelId="{5C547626-410B-4BB5-85D8-38161A5E00F6}" type="presParOf" srcId="{E3B411D4-3261-4017-9354-D8F7815BAAB0}" destId="{442677D1-1431-4913-AE4B-012FE1F988F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85800" y="301625"/>
            <a:ext cx="7772400" cy="5794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D5F791-2448-4D23-BC0B-01B13953BB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9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1538" y="500042"/>
            <a:ext cx="6572296" cy="1470025"/>
          </a:xfrm>
        </p:spPr>
        <p:txBody>
          <a:bodyPr>
            <a:norm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ЗАРОЖДЕНИЕ ФИЗИКИ Элементарных частиц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 rot="21403011">
            <a:off x="91620" y="3565377"/>
            <a:ext cx="6400800" cy="188563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ru-RU" dirty="0" smtClean="0">
                <a:solidFill>
                  <a:schemeClr val="tx1"/>
                </a:solidFill>
              </a:rPr>
              <a:t>Дата 18.04.2020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Группа 19-1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" name="Рисунок 5" descr="https://alenalyskavets.files.wordpress.com/2015/06/819dfc037570e9ad339ef3891727f3cc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238" y="4357694"/>
            <a:ext cx="2683762" cy="25003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6429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1077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ВТОРОЙ ЭТАП   </a:t>
            </a:r>
          </a:p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от позитрона  до кварков (1932-1964 гг.)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428596" y="1428736"/>
            <a:ext cx="2643174" cy="70788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/>
            <a:r>
              <a:rPr lang="ru-RU" sz="2000" b="1" dirty="0" smtClean="0"/>
              <a:t>1935</a:t>
            </a:r>
            <a:endParaRPr lang="ru-RU" sz="2000" b="1" dirty="0"/>
          </a:p>
          <a:p>
            <a:pPr algn="ctr" eaLnBrk="1" hangingPunct="1"/>
            <a:r>
              <a:rPr lang="ru-RU" sz="2000" b="1" dirty="0"/>
              <a:t>Открытие   </a:t>
            </a:r>
            <a:r>
              <a:rPr lang="ru-RU" sz="2000" b="1" dirty="0" smtClean="0"/>
              <a:t>мезона</a:t>
            </a:r>
            <a:endParaRPr lang="ru-RU" sz="2000" b="1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642910" y="4857760"/>
            <a:ext cx="1928826" cy="40011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 err="1" smtClean="0"/>
              <a:t>Хидеки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Юкава</a:t>
            </a:r>
            <a:endParaRPr lang="ru-RU" sz="2000" b="1" dirty="0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6429388" y="1500174"/>
            <a:ext cx="2428892" cy="70788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1947</a:t>
            </a:r>
          </a:p>
          <a:p>
            <a:pPr algn="ctr"/>
            <a:r>
              <a:rPr lang="ru-RU" sz="2000" b="1" dirty="0" smtClean="0"/>
              <a:t>Открытие </a:t>
            </a:r>
            <a:r>
              <a:rPr lang="ru-RU" sz="2000" b="1" dirty="0" err="1" smtClean="0">
                <a:cs typeface="Times New Roman" pitchFamily="18" charset="0"/>
              </a:rPr>
              <a:t>π</a:t>
            </a:r>
            <a:r>
              <a:rPr lang="ru-RU" sz="2000" b="1" dirty="0" err="1" smtClean="0"/>
              <a:t>-мезона</a:t>
            </a:r>
            <a:endParaRPr lang="ru-RU" sz="2000" b="1" dirty="0" smtClean="0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6715140" y="4714884"/>
            <a:ext cx="1857388" cy="40011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Пауэлл</a:t>
            </a:r>
            <a:endParaRPr lang="ru-RU" sz="2000" b="1" dirty="0"/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3428992" y="1428736"/>
            <a:ext cx="2643174" cy="70788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1937</a:t>
            </a:r>
          </a:p>
          <a:p>
            <a:pPr algn="ctr"/>
            <a:r>
              <a:rPr lang="ru-RU" sz="2000" b="1" dirty="0" smtClean="0"/>
              <a:t>Открытие мюона</a:t>
            </a:r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3571868" y="5000636"/>
            <a:ext cx="2071702" cy="40011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 smtClean="0"/>
              <a:t>А. </a:t>
            </a:r>
            <a:r>
              <a:rPr lang="ru-RU" sz="2000" b="1" dirty="0" err="1" smtClean="0"/>
              <a:t>Недермейер</a:t>
            </a:r>
            <a:endParaRPr lang="ru-RU" sz="2000" b="1" dirty="0"/>
          </a:p>
        </p:txBody>
      </p:sp>
      <p:pic>
        <p:nvPicPr>
          <p:cNvPr id="13" name="Рисунок 12" descr="https://im1-tub-ru.yandex.net/i?id=d2d5607b199c2087ef669d3be4442c9f&amp;n=33&amp;h=215&amp;w=270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48" y="2357430"/>
            <a:ext cx="1857388" cy="235745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7" name="Рисунок 16" descr="http://www.milkywaygalaxy.ru/wp-content/gallery/ph212/muon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70" y="5143488"/>
            <a:ext cx="3286148" cy="1714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38" name="Picture 2" descr="http://www.eduspb.com/public/img/biography/n/neddermeyer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6182" y="2285992"/>
            <a:ext cx="1843086" cy="26289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4340" name="Picture 4" descr="http://www.eduspb.com/public/img/biography/p/powel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15140" y="2275787"/>
            <a:ext cx="1643074" cy="23472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6429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1077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ВТОРОЙ ЭТАП   </a:t>
            </a:r>
          </a:p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от позитрона  до кварков (1932-1964 гг.)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85720" y="1142984"/>
            <a:ext cx="2643174" cy="10156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1952</a:t>
            </a:r>
          </a:p>
          <a:p>
            <a:pPr algn="ctr"/>
            <a:r>
              <a:rPr lang="ru-RU" sz="2000" b="1" dirty="0" smtClean="0"/>
              <a:t>Открытие </a:t>
            </a:r>
          </a:p>
          <a:p>
            <a:pPr algn="ctr"/>
            <a:r>
              <a:rPr lang="ru-RU" sz="2000" b="1" dirty="0" smtClean="0">
                <a:cs typeface="Times New Roman" pitchFamily="18" charset="0"/>
              </a:rPr>
              <a:t>Δ</a:t>
            </a:r>
            <a:r>
              <a:rPr lang="ru-RU" sz="2000" b="1" dirty="0" smtClean="0"/>
              <a:t> (1236)-резонансы</a:t>
            </a:r>
            <a:endParaRPr lang="ru-RU" sz="2000" b="1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500034" y="5286388"/>
            <a:ext cx="1928826" cy="40011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 err="1" smtClean="0"/>
              <a:t>Энрико</a:t>
            </a:r>
            <a:r>
              <a:rPr lang="ru-RU" sz="2000" b="1" dirty="0" smtClean="0"/>
              <a:t> Ферми</a:t>
            </a:r>
            <a:endParaRPr lang="ru-RU" sz="2000" b="1" dirty="0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6429388" y="1142984"/>
            <a:ext cx="2714612" cy="193899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1962</a:t>
            </a:r>
          </a:p>
          <a:p>
            <a:pPr algn="ctr"/>
            <a:r>
              <a:rPr lang="ru-RU" sz="2000" b="1" dirty="0" smtClean="0"/>
              <a:t>Открытие </a:t>
            </a:r>
            <a:r>
              <a:rPr lang="ru-RU" sz="2000" b="1" dirty="0" err="1" smtClean="0"/>
              <a:t>мюонного</a:t>
            </a:r>
            <a:r>
              <a:rPr lang="ru-RU" sz="2000" b="1" dirty="0" smtClean="0"/>
              <a:t> нейтрино</a:t>
            </a:r>
          </a:p>
          <a:p>
            <a:pPr algn="ctr"/>
            <a:r>
              <a:rPr lang="ru-RU" sz="2000" b="1" dirty="0" smtClean="0"/>
              <a:t>(Университет Беркли, синхротрон на 300 МэВ)</a:t>
            </a:r>
            <a:endParaRPr lang="ru-RU" sz="2000" b="1" dirty="0"/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3000364" y="1142984"/>
            <a:ext cx="3357586" cy="132343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1952</a:t>
            </a:r>
          </a:p>
          <a:p>
            <a:pPr algn="ctr"/>
            <a:r>
              <a:rPr lang="ru-RU" sz="2000" b="1" dirty="0" smtClean="0"/>
              <a:t>Открытие </a:t>
            </a:r>
          </a:p>
          <a:p>
            <a:pPr algn="ctr"/>
            <a:r>
              <a:rPr lang="ru-RU" sz="2000" b="1" dirty="0" smtClean="0"/>
              <a:t>К-мезоны, </a:t>
            </a:r>
            <a:r>
              <a:rPr lang="ru-RU" sz="2000" b="1" dirty="0" smtClean="0">
                <a:cs typeface="Times New Roman" pitchFamily="18" charset="0"/>
              </a:rPr>
              <a:t>Λ</a:t>
            </a:r>
            <a:r>
              <a:rPr lang="ru-RU" sz="2000" b="1" dirty="0" smtClean="0"/>
              <a:t> –гипероны – странные частицы </a:t>
            </a:r>
            <a:endParaRPr lang="ru-RU" sz="2000" b="1" dirty="0"/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3214678" y="5429264"/>
            <a:ext cx="2928958" cy="40011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 smtClean="0"/>
              <a:t>Дональд Глезер</a:t>
            </a:r>
            <a:endParaRPr lang="ru-RU" sz="2000" b="1" dirty="0"/>
          </a:p>
        </p:txBody>
      </p:sp>
      <p:pic>
        <p:nvPicPr>
          <p:cNvPr id="13314" name="Picture 2" descr="http://ic.pics.livejournal.com/fu_tu_ro_log/13695535/56907/56907_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285992"/>
            <a:ext cx="1977089" cy="292895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3316" name="Picture 4" descr="http://www.peoples.ru/science/physics/glazer/glazer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2571744"/>
            <a:ext cx="1768255" cy="278608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3318" name="Picture 6" descr="http://images.nature.web.ru/nature/2002/08/27/0001189167/g2_bowman_bi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3143248"/>
            <a:ext cx="2857488" cy="21431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2" name="TextBox 11"/>
          <p:cNvSpPr txBox="1"/>
          <p:nvPr/>
        </p:nvSpPr>
        <p:spPr>
          <a:xfrm>
            <a:off x="214282" y="5842337"/>
            <a:ext cx="8715436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/>
              <a:t>В 1955г., экспериментально зарегистрированы нейтрино и антинейтрино. Проявляется в результате распада нейтрона:</a:t>
            </a:r>
            <a:endParaRPr lang="ru-RU" dirty="0"/>
          </a:p>
        </p:txBody>
      </p:sp>
      <p:pic>
        <p:nvPicPr>
          <p:cNvPr id="13313" name="Рисунок 11" descr="http://festival.1september.ru/articles/621742/img1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57817" y="6286519"/>
            <a:ext cx="2357455" cy="387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rpp.nashaucheba.ru/pars_docs/refs/78/77303/img7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11711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6429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1077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ТРЕТИЙ ЭТАП   </a:t>
            </a:r>
          </a:p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от гипотезы о кварках (1964 г.) до наших дней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57158" y="1214422"/>
            <a:ext cx="4643470" cy="10156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/>
            <a:r>
              <a:rPr lang="ru-RU" sz="2000" b="1" dirty="0" smtClean="0"/>
              <a:t>1964</a:t>
            </a:r>
            <a:endParaRPr lang="ru-RU" sz="2000" b="1" dirty="0"/>
          </a:p>
          <a:p>
            <a:pPr algn="ctr"/>
            <a:r>
              <a:rPr lang="ru-RU" sz="2000" b="1" dirty="0" smtClean="0"/>
              <a:t>Модель строения сильновзаимодействующих кварков</a:t>
            </a:r>
            <a:endParaRPr lang="ru-RU" sz="2000" b="1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57158" y="5929330"/>
            <a:ext cx="2143140" cy="40011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 smtClean="0"/>
              <a:t>Дж. Цвейг</a:t>
            </a:r>
            <a:endParaRPr lang="ru-RU" sz="2000" b="1" dirty="0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6357950" y="5857892"/>
            <a:ext cx="2428892" cy="70788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1995</a:t>
            </a:r>
          </a:p>
          <a:p>
            <a:pPr algn="ctr"/>
            <a:r>
              <a:rPr lang="ru-RU" sz="2000" b="1" dirty="0" smtClean="0"/>
              <a:t>Шестой кварк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928926" y="5929330"/>
            <a:ext cx="1857388" cy="40011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М. </a:t>
            </a:r>
            <a:r>
              <a:rPr lang="ru-RU" sz="2000" b="1" dirty="0" err="1" smtClean="0"/>
              <a:t>Гелл-Манн</a:t>
            </a:r>
            <a:endParaRPr lang="ru-RU" sz="2000" b="1" dirty="0"/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6072198" y="1357298"/>
            <a:ext cx="2714644" cy="10156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1964</a:t>
            </a:r>
          </a:p>
          <a:p>
            <a:pPr algn="ctr"/>
            <a:r>
              <a:rPr lang="ru-RU" sz="2000" b="1" dirty="0" smtClean="0"/>
              <a:t>Стандартная модель</a:t>
            </a:r>
          </a:p>
          <a:p>
            <a:pPr algn="ctr"/>
            <a:r>
              <a:rPr lang="ru-RU" sz="2000" b="1" dirty="0" smtClean="0"/>
              <a:t>Бозон </a:t>
            </a:r>
            <a:r>
              <a:rPr lang="ru-RU" sz="2000" b="1" dirty="0" err="1" smtClean="0"/>
              <a:t>Хиггса</a:t>
            </a:r>
            <a:endParaRPr lang="ru-RU" sz="2000" b="1" dirty="0" smtClean="0"/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6000760" y="5286388"/>
            <a:ext cx="2928958" cy="40011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 smtClean="0"/>
              <a:t>П. </a:t>
            </a:r>
            <a:r>
              <a:rPr lang="ru-RU" sz="2000" b="1" dirty="0" err="1" smtClean="0"/>
              <a:t>Хиггс</a:t>
            </a:r>
            <a:endParaRPr lang="ru-RU" sz="2000" b="1" dirty="0"/>
          </a:p>
        </p:txBody>
      </p:sp>
      <p:pic>
        <p:nvPicPr>
          <p:cNvPr id="15" name="Рисунок 14" descr="http://kicl.ru/wp-content/uploads/2012/02/070419_CL_zweigEX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2428868"/>
            <a:ext cx="2143140" cy="321469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8" name="Рисунок 17" descr="https://im2-tub-ru.yandex.net/i?id=6c19c0755db51fd3d3cb5cf24a70a60f&amp;n=33&amp;h=215&amp;w=181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26" y="2428868"/>
            <a:ext cx="2071702" cy="32385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9" name="Рисунок 18" descr="http://bloggz.info/wp-content/uploads/2014/12/SNF1416F1-682_1422456a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22" y="2571744"/>
            <a:ext cx="3044190" cy="24288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28" y="274638"/>
            <a:ext cx="7258072" cy="1143000"/>
          </a:xfrm>
        </p:spPr>
        <p:txBody>
          <a:bodyPr/>
          <a:lstStyle/>
          <a:p>
            <a:pPr eaLnBrk="1" hangingPunct="1"/>
            <a:r>
              <a:rPr lang="ru-RU" sz="2800" dirty="0" smtClean="0"/>
              <a:t>     В основе классификации элементарных частиц лежат различия в массах покоя:</a:t>
            </a:r>
          </a:p>
        </p:txBody>
      </p:sp>
      <p:graphicFrame>
        <p:nvGraphicFramePr>
          <p:cNvPr id="5" name="Схема 4"/>
          <p:cNvGraphicFramePr/>
          <p:nvPr/>
        </p:nvGraphicFramePr>
        <p:xfrm>
          <a:off x="468313" y="1714488"/>
          <a:ext cx="8424862" cy="4857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54" name="Picture 14" descr="http://img.mota.ru/upload/wallpapers/source/2009/07/14/18/02/1369/3d_154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357166"/>
            <a:ext cx="1947273" cy="146045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838200" y="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ru-RU" sz="4400">
                <a:solidFill>
                  <a:srgbClr val="FF9900"/>
                </a:solidFill>
                <a:latin typeface="Comic Sans MS" pitchFamily="66" charset="0"/>
              </a:rPr>
              <a:t>Масса</a:t>
            </a: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714348" y="1219200"/>
            <a:ext cx="778674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ru-RU" sz="2400" b="1" dirty="0"/>
              <a:t>Масса атомного ядра определяется экспериментально. Она всегда меньше суммы массы составляющих его элементов</a:t>
            </a: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609600" y="3048000"/>
            <a:ext cx="2819400" cy="461665"/>
          </a:xfrm>
          <a:prstGeom prst="rect">
            <a:avLst/>
          </a:prstGeom>
          <a:noFill/>
          <a:ln w="222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 dirty="0"/>
              <a:t>m</a:t>
            </a:r>
            <a:r>
              <a:rPr lang="ru-RU" sz="2400" b="1" baseline="-25000" dirty="0"/>
              <a:t>0яд</a:t>
            </a:r>
            <a:r>
              <a:rPr lang="en-US" sz="2400" b="1" dirty="0"/>
              <a:t>&lt; Zm</a:t>
            </a:r>
            <a:r>
              <a:rPr lang="en-US" sz="2400" b="1" baseline="-25000" dirty="0"/>
              <a:t>0</a:t>
            </a:r>
            <a:r>
              <a:rPr lang="ru-RU" sz="2400" b="1" baseline="-25000" dirty="0" err="1"/>
              <a:t>р</a:t>
            </a:r>
            <a:r>
              <a:rPr lang="en-US" sz="2400" b="1" dirty="0"/>
              <a:t>+ Nm</a:t>
            </a:r>
            <a:r>
              <a:rPr lang="en-US" sz="2400" b="1" baseline="-25000" dirty="0"/>
              <a:t>0n</a:t>
            </a:r>
            <a:endParaRPr lang="ru-RU" sz="2400" b="1" dirty="0"/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533400" y="4191000"/>
            <a:ext cx="3078163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b="1"/>
              <a:t>Z</a:t>
            </a:r>
            <a:r>
              <a:rPr lang="ru-RU" b="1"/>
              <a:t> – число протонов</a:t>
            </a:r>
          </a:p>
          <a:p>
            <a:pPr eaLnBrk="1" hangingPunct="1"/>
            <a:r>
              <a:rPr lang="en-US" b="1"/>
              <a:t>m</a:t>
            </a:r>
            <a:r>
              <a:rPr lang="en-US" b="1" baseline="-25000"/>
              <a:t>0</a:t>
            </a:r>
            <a:r>
              <a:rPr lang="ru-RU" b="1" baseline="-25000"/>
              <a:t>р </a:t>
            </a:r>
            <a:r>
              <a:rPr lang="ru-RU" b="1"/>
              <a:t>–</a:t>
            </a:r>
            <a:r>
              <a:rPr lang="ru-RU" b="1" baseline="-25000"/>
              <a:t> </a:t>
            </a:r>
            <a:r>
              <a:rPr lang="ru-RU" b="1"/>
              <a:t>масса протона </a:t>
            </a:r>
          </a:p>
          <a:p>
            <a:pPr eaLnBrk="1" hangingPunct="1"/>
            <a:r>
              <a:rPr lang="en-US" b="1"/>
              <a:t>N</a:t>
            </a:r>
            <a:r>
              <a:rPr lang="ru-RU" b="1"/>
              <a:t> – число нейтронов</a:t>
            </a:r>
          </a:p>
          <a:p>
            <a:pPr eaLnBrk="1" hangingPunct="1"/>
            <a:r>
              <a:rPr lang="en-US" b="1"/>
              <a:t>m</a:t>
            </a:r>
            <a:r>
              <a:rPr lang="en-US" b="1" baseline="-25000"/>
              <a:t>0n</a:t>
            </a:r>
            <a:r>
              <a:rPr lang="ru-RU" b="1" baseline="-25000"/>
              <a:t> </a:t>
            </a:r>
            <a:r>
              <a:rPr lang="ru-RU" b="1"/>
              <a:t>– масса нейтрона</a:t>
            </a:r>
            <a:endParaRPr lang="ru-RU" b="1" baseline="-25000"/>
          </a:p>
        </p:txBody>
      </p:sp>
      <p:pic>
        <p:nvPicPr>
          <p:cNvPr id="37890" name="Picture 2" descr="http://us.123rf.com/450wm/maadesigns/maadesigns0709/maadesigns070900497/1676189-microscope-ready-to-foc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24575" y="2571750"/>
            <a:ext cx="3019425" cy="42862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img.scoop.it/A20M2FM6qE5jYLxrzkAnhzl72eJkfbmt4t8yenImKBVvK0kTmF0xjctABnaLJIm9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14678" cy="1785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img.scoop.it/A20M2FM6qE5jYLxrzkAnhzl72eJkfbmt4t8yenImKBVvK0kTmF0xjctABnaLJIm9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78" y="0"/>
            <a:ext cx="3000396" cy="1785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img.scoop.it/A20M2FM6qE5jYLxrzkAnhzl72eJkfbmt4t8yenImKBVvK0kTmF0xjctABnaLJIm9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12" y="5214950"/>
            <a:ext cx="3643306" cy="164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img.scoop.it/A20M2FM6qE5jYLxrzkAnhzl72eJkfbmt4t8yenImKBVvK0kTmF0xjctABnaLJIm9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14950"/>
            <a:ext cx="3214678" cy="164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://img.scoop.it/A20M2FM6qE5jYLxrzkAnhzl72eJkfbmt4t8yenImKBVvK0kTmF0xjctABnaLJIm9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74" y="0"/>
            <a:ext cx="2928926" cy="1785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://img.scoop.it/A20M2FM6qE5jYLxrzkAnhzl72eJkfbmt4t8yenImKBVvK0kTmF0xjctABnaLJIm9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480" y="5214950"/>
            <a:ext cx="2857520" cy="164305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Прямоугольник 9"/>
          <p:cNvSpPr/>
          <p:nvPr/>
        </p:nvSpPr>
        <p:spPr>
          <a:xfrm>
            <a:off x="285720" y="1857365"/>
            <a:ext cx="826194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/>
              <a:t>относительно стабильные – 10</a:t>
            </a:r>
            <a:r>
              <a:rPr lang="ru-RU" sz="4000" b="1" i="1" baseline="30000" dirty="0" smtClean="0"/>
              <a:t>-17</a:t>
            </a:r>
            <a:r>
              <a:rPr lang="ru-RU" sz="4000" b="1" i="1" dirty="0" smtClean="0"/>
              <a:t>с</a:t>
            </a:r>
          </a:p>
          <a:p>
            <a:pPr algn="ctr"/>
            <a:r>
              <a:rPr lang="ru-RU" sz="4000" b="1" i="1" dirty="0" smtClean="0"/>
              <a:t>Короткоживущие -  </a:t>
            </a:r>
            <a:r>
              <a:rPr lang="ru-RU" sz="4000" b="1" dirty="0" smtClean="0"/>
              <a:t>10</a:t>
            </a:r>
            <a:r>
              <a:rPr lang="ru-RU" sz="4000" b="1" baseline="30000" dirty="0" smtClean="0"/>
              <a:t>-22</a:t>
            </a:r>
            <a:r>
              <a:rPr lang="ru-RU" sz="4000" b="1" dirty="0" smtClean="0"/>
              <a:t>-10</a:t>
            </a:r>
            <a:r>
              <a:rPr lang="ru-RU" sz="4000" b="1" baseline="30000" dirty="0" smtClean="0"/>
              <a:t>-23</a:t>
            </a:r>
            <a:r>
              <a:rPr lang="ru-RU" sz="4000" b="1" dirty="0" smtClean="0"/>
              <a:t>с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4282" y="3429000"/>
            <a:ext cx="85011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Среднее время жизни  -мезона равно 2,2 * 10</a:t>
            </a:r>
            <a:r>
              <a:rPr lang="ru-RU" sz="2400" baseline="30000" dirty="0" smtClean="0"/>
              <a:t>-6</a:t>
            </a:r>
            <a:r>
              <a:rPr lang="ru-RU" sz="2400" dirty="0" smtClean="0"/>
              <a:t> с.</a:t>
            </a:r>
          </a:p>
          <a:p>
            <a:r>
              <a:rPr lang="ru-RU" sz="2400" dirty="0" smtClean="0"/>
              <a:t>Среднее время жизни нейтрального  -мезона - 0,87·10</a:t>
            </a:r>
            <a:r>
              <a:rPr lang="ru-RU" sz="2400" baseline="30000" dirty="0" smtClean="0"/>
              <a:t>-16</a:t>
            </a:r>
            <a:r>
              <a:rPr lang="ru-RU" sz="2400" dirty="0" smtClean="0"/>
              <a:t> с.</a:t>
            </a:r>
          </a:p>
          <a:p>
            <a:endParaRPr lang="ru-RU" sz="2400" dirty="0" smtClean="0"/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762000" y="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ru-RU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Среднее</a:t>
            </a:r>
            <a:r>
              <a:rPr lang="ru-RU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время</a:t>
            </a:r>
            <a:r>
              <a:rPr lang="ru-RU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жизни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685800" y="1219200"/>
            <a:ext cx="77724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sz="2400" b="1" dirty="0" smtClean="0"/>
              <a:t>Время, в </a:t>
            </a:r>
            <a:r>
              <a:rPr lang="ru-RU" sz="2400" b="1" dirty="0"/>
              <a:t>течение которого живет </a:t>
            </a:r>
            <a:r>
              <a:rPr lang="ru-RU" sz="2400" b="1" dirty="0" smtClean="0"/>
              <a:t>частица, изменяется </a:t>
            </a:r>
            <a:r>
              <a:rPr lang="ru-RU" sz="2400" b="1" dirty="0"/>
              <a:t>в пределах от </a:t>
            </a:r>
            <a:r>
              <a:rPr lang="ru-RU" sz="2400" dirty="0">
                <a:cs typeface="Arial" charset="0"/>
              </a:rPr>
              <a:t>∞</a:t>
            </a:r>
            <a:r>
              <a:rPr lang="ru-RU" sz="2400" b="1" dirty="0"/>
              <a:t> до 10</a:t>
            </a:r>
            <a:r>
              <a:rPr lang="ru-RU" sz="2400" b="1" baseline="30000" dirty="0"/>
              <a:t>-24</a:t>
            </a:r>
            <a:r>
              <a:rPr lang="ru-RU" sz="2400" b="1" dirty="0"/>
              <a:t> секунды.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sz="2400" b="1" dirty="0"/>
              <a:t>Для резонансов является мерой нестабильности</a:t>
            </a: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5029200" y="3810000"/>
            <a:ext cx="3048000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sz="2400" b="1" dirty="0"/>
              <a:t>Мезоны – 10</a:t>
            </a:r>
            <a:r>
              <a:rPr lang="ru-RU" sz="2400" b="1" baseline="30000" dirty="0"/>
              <a:t>-13</a:t>
            </a:r>
            <a:r>
              <a:rPr lang="ru-RU" sz="2400" b="1" dirty="0"/>
              <a:t> с</a:t>
            </a:r>
          </a:p>
          <a:p>
            <a:pPr eaLnBrk="1" hangingPunct="1">
              <a:spcBef>
                <a:spcPct val="50000"/>
              </a:spcBef>
            </a:pPr>
            <a:r>
              <a:rPr lang="ru-RU" sz="2400" b="1" dirty="0"/>
              <a:t>Нуклоны – 10</a:t>
            </a:r>
            <a:r>
              <a:rPr lang="ru-RU" sz="2400" b="1" baseline="30000" dirty="0"/>
              <a:t>-2 </a:t>
            </a:r>
            <a:r>
              <a:rPr lang="ru-RU" sz="2400" b="1" dirty="0"/>
              <a:t> лет</a:t>
            </a:r>
          </a:p>
          <a:p>
            <a:pPr eaLnBrk="1" hangingPunct="1">
              <a:spcBef>
                <a:spcPct val="50000"/>
              </a:spcBef>
            </a:pPr>
            <a:r>
              <a:rPr lang="ru-RU" sz="2400" b="1" dirty="0"/>
              <a:t>Мюоны – 10 </a:t>
            </a:r>
            <a:r>
              <a:rPr lang="ru-RU" sz="2400" b="1" baseline="30000" dirty="0"/>
              <a:t>–6</a:t>
            </a:r>
            <a:r>
              <a:rPr lang="ru-RU" sz="2400" b="1" dirty="0"/>
              <a:t> с</a:t>
            </a:r>
          </a:p>
          <a:p>
            <a:pPr eaLnBrk="1" hangingPunct="1">
              <a:spcBef>
                <a:spcPct val="50000"/>
              </a:spcBef>
            </a:pPr>
            <a:r>
              <a:rPr lang="ru-RU" sz="2400" b="1" dirty="0"/>
              <a:t>Электрон – </a:t>
            </a:r>
            <a:r>
              <a:rPr lang="ru-RU" sz="2400" dirty="0">
                <a:cs typeface="Arial" charset="0"/>
              </a:rPr>
              <a:t>∞</a:t>
            </a:r>
            <a:r>
              <a:rPr lang="ru-RU" sz="2400" b="1" dirty="0"/>
              <a:t>  </a:t>
            </a:r>
          </a:p>
        </p:txBody>
      </p:sp>
      <p:pic>
        <p:nvPicPr>
          <p:cNvPr id="36866" name="Picture 2" descr="http://pngwebicons.com/upload/clock_PNG880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071810"/>
            <a:ext cx="3786189" cy="378619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684213" y="244475"/>
          <a:ext cx="7775575" cy="6280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642942"/>
          </a:xfrm>
        </p:spPr>
        <p:txBody>
          <a:bodyPr>
            <a:normAutofit fontScale="90000"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Элементарные частицы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500726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Частицы, из которых состоят атомы различных веществ- электрон, протон и нейтрон, - назвали элементарными. Слово «элементарный» подразумевало, что эти частицы являются первичными, простейшими, далее  неделимыми и неизменяемыми.</a:t>
            </a:r>
            <a:endParaRPr lang="ru-RU" dirty="0"/>
          </a:p>
        </p:txBody>
      </p:sp>
      <p:pic>
        <p:nvPicPr>
          <p:cNvPr id="4" name="Рисунок 3" descr="https://alenalyskavets.files.wordpress.com/2015/06/819dfc037570e9ad339ef3891727f3cc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74" y="4214818"/>
            <a:ext cx="2683762" cy="22393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img.scoop.it/A20M2FM6qE5jYLxrzkAnhzl72eJkfbmt4t8yenImKBVvK0kTmF0xjctABnaLJIm9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14678" cy="1785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img.scoop.it/A20M2FM6qE5jYLxrzkAnhzl72eJkfbmt4t8yenImKBVvK0kTmF0xjctABnaLJIm9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78" y="0"/>
            <a:ext cx="3000396" cy="1785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img.scoop.it/A20M2FM6qE5jYLxrzkAnhzl72eJkfbmt4t8yenImKBVvK0kTmF0xjctABnaLJIm9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12" y="5214950"/>
            <a:ext cx="3643306" cy="164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img.scoop.it/A20M2FM6qE5jYLxrzkAnhzl72eJkfbmt4t8yenImKBVvK0kTmF0xjctABnaLJIm9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14950"/>
            <a:ext cx="3214678" cy="164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://img.scoop.it/A20M2FM6qE5jYLxrzkAnhzl72eJkfbmt4t8yenImKBVvK0kTmF0xjctABnaLJIm9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74" y="0"/>
            <a:ext cx="2928926" cy="1785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://img.scoop.it/A20M2FM6qE5jYLxrzkAnhzl72eJkfbmt4t8yenImKBVvK0kTmF0xjctABnaLJIm9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480" y="5214950"/>
            <a:ext cx="2857520" cy="16430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646424" y="2708920"/>
            <a:ext cx="81369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ЗАРОЖДЕНИЕ ФИЗИКИ Элементарных частиц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img.scoop.it/A20M2FM6qE5jYLxrzkAnhzl72eJkfbmt4t8yenImKBVvK0kTmF0xjctABnaLJIm9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14678" cy="1785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img.scoop.it/A20M2FM6qE5jYLxrzkAnhzl72eJkfbmt4t8yenImKBVvK0kTmF0xjctABnaLJIm9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78" y="0"/>
            <a:ext cx="3000396" cy="1785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img.scoop.it/A20M2FM6qE5jYLxrzkAnhzl72eJkfbmt4t8yenImKBVvK0kTmF0xjctABnaLJIm9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12" y="5214950"/>
            <a:ext cx="3643306" cy="164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img.scoop.it/A20M2FM6qE5jYLxrzkAnhzl72eJkfbmt4t8yenImKBVvK0kTmF0xjctABnaLJIm9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14950"/>
            <a:ext cx="3214678" cy="164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://img.scoop.it/A20M2FM6qE5jYLxrzkAnhzl72eJkfbmt4t8yenImKBVvK0kTmF0xjctABnaLJIm9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74" y="0"/>
            <a:ext cx="2928926" cy="1785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://img.scoop.it/A20M2FM6qE5jYLxrzkAnhzl72eJkfbmt4t8yenImKBVvK0kTmF0xjctABnaLJIm9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480" y="5214950"/>
            <a:ext cx="2857520" cy="164305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Прямоугольник 9"/>
          <p:cNvSpPr/>
          <p:nvPr/>
        </p:nvSpPr>
        <p:spPr>
          <a:xfrm>
            <a:off x="0" y="2571744"/>
            <a:ext cx="329538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ПЕРВЫЙ ЭТАП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00298" y="1857364"/>
            <a:ext cx="413408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Этапы развития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786050" y="3429000"/>
            <a:ext cx="323672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ВТОРОЙ ЭТАП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643570" y="4214818"/>
            <a:ext cx="31157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ТРЕТИЙ ЭТАП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4" name="Рисунок 13" descr="http://site-7e40336.umi.ru/images/cms/data/demokrit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82" y="1857364"/>
            <a:ext cx="1500166" cy="1928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s://im2-tub-ru.yandex.net/i?id=0e52acf7e760b90d66ecbb006a30a48d&amp;n=33&amp;h=215&amp;w=146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0" y="2500306"/>
            <a:ext cx="1785950" cy="264320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6429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1077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ПЕРВЫЙ ЭТАП   </a:t>
            </a:r>
          </a:p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от электрона до позитрона (1897-1932 гг.)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57158" y="1428736"/>
            <a:ext cx="2643174" cy="64633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/>
            <a:r>
              <a:rPr lang="ru-RU" b="1" dirty="0" smtClean="0"/>
              <a:t>1898</a:t>
            </a:r>
            <a:endParaRPr lang="ru-RU" b="1" dirty="0"/>
          </a:p>
          <a:p>
            <a:pPr algn="ctr" eaLnBrk="1" hangingPunct="1"/>
            <a:r>
              <a:rPr lang="ru-RU" b="1" dirty="0"/>
              <a:t>Открытие   </a:t>
            </a:r>
            <a:r>
              <a:rPr lang="ru-RU" b="1" dirty="0" smtClean="0"/>
              <a:t>электрона</a:t>
            </a:r>
            <a:endParaRPr lang="ru-RU" b="1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500034" y="5286388"/>
            <a:ext cx="1928826" cy="40011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sz="2000" b="1" dirty="0" smtClean="0"/>
              <a:t>Дж.Томсон</a:t>
            </a:r>
            <a:endParaRPr lang="ru-RU" sz="2000" b="1" dirty="0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6643702" y="1500174"/>
            <a:ext cx="2286016" cy="64633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/>
            <a:r>
              <a:rPr lang="ru-RU" b="1" dirty="0"/>
              <a:t>1919</a:t>
            </a:r>
          </a:p>
          <a:p>
            <a:pPr algn="ctr" eaLnBrk="1" hangingPunct="1"/>
            <a:r>
              <a:rPr lang="ru-RU" b="1" dirty="0"/>
              <a:t> Открытие </a:t>
            </a:r>
            <a:r>
              <a:rPr lang="ru-RU" b="1" dirty="0" smtClean="0"/>
              <a:t>протона</a:t>
            </a:r>
            <a:endParaRPr lang="ru-RU" b="1" dirty="0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7000892" y="5357826"/>
            <a:ext cx="1857388" cy="40011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/>
            <a:r>
              <a:rPr lang="ru-RU" sz="2000" b="1" dirty="0" smtClean="0"/>
              <a:t>Э.Резерфорд</a:t>
            </a:r>
            <a:endParaRPr lang="ru-RU" sz="2000" b="1" dirty="0"/>
          </a:p>
        </p:txBody>
      </p:sp>
      <p:pic>
        <p:nvPicPr>
          <p:cNvPr id="10" name="Рисунок 9" descr="http://persons-info.com/userfiles/image/persons/0-10000/3000-4000/3379/REZERFORD_Ernst11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92" y="2571744"/>
            <a:ext cx="1857388" cy="271464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3428992" y="1428736"/>
            <a:ext cx="2643174" cy="64633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/>
            <a:r>
              <a:rPr lang="ru-RU" b="1" dirty="0" smtClean="0"/>
              <a:t>1909</a:t>
            </a:r>
            <a:endParaRPr lang="ru-RU" b="1" dirty="0"/>
          </a:p>
          <a:p>
            <a:pPr algn="ctr" eaLnBrk="1" hangingPunct="1"/>
            <a:r>
              <a:rPr lang="ru-RU" b="1" dirty="0" smtClean="0"/>
              <a:t>заряд   электрона</a:t>
            </a:r>
            <a:endParaRPr lang="ru-RU" b="1" dirty="0"/>
          </a:p>
        </p:txBody>
      </p:sp>
      <p:pic>
        <p:nvPicPr>
          <p:cNvPr id="15" name="Рисунок 14" descr="http://a4.files.biography.com/image/upload/c_fit,cs_srgb,dpr_1.0,h_1200,q_80,w_1200/MTE5NTU2MzE2MzE2ODYxOTYz.jpg"/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0" y="2571744"/>
            <a:ext cx="1876425" cy="271464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3786182" y="5357826"/>
            <a:ext cx="2000264" cy="40011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/>
            <a:r>
              <a:rPr lang="ru-RU" sz="2000" b="1" dirty="0" smtClean="0"/>
              <a:t>Р. </a:t>
            </a:r>
            <a:r>
              <a:rPr lang="ru-RU" sz="2000" b="1" dirty="0" err="1" smtClean="0"/>
              <a:t>Милликен</a:t>
            </a:r>
            <a:endParaRPr lang="ru-RU" sz="2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428860" y="5842337"/>
            <a:ext cx="6715140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Резерфорд так же высказал предположение о существовании частицы, не имеющей заряда, масса которой равна массе протона.</a:t>
            </a:r>
            <a:endParaRPr lang="ru-RU" sz="20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000364" y="2143116"/>
            <a:ext cx="505267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?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00232" y="2928934"/>
            <a:ext cx="2214578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q=-1,602·10</a:t>
            </a:r>
            <a:r>
              <a:rPr lang="en-US" sz="2000" b="1" baseline="30000" dirty="0" smtClean="0"/>
              <a:t>-19</a:t>
            </a:r>
            <a:r>
              <a:rPr lang="en-US" sz="2000" b="1" dirty="0" smtClean="0"/>
              <a:t> </a:t>
            </a:r>
            <a:r>
              <a:rPr lang="ru-RU" sz="2000" b="1" dirty="0" smtClean="0"/>
              <a:t>Кл </a:t>
            </a:r>
            <a:endParaRPr lang="en-US" sz="2000" b="1" dirty="0" smtClean="0"/>
          </a:p>
          <a:p>
            <a:r>
              <a:rPr lang="en-US" sz="2000" b="1" dirty="0" smtClean="0"/>
              <a:t>m = 9,109 · 10</a:t>
            </a:r>
            <a:r>
              <a:rPr lang="en-US" sz="2000" b="1" baseline="30000" dirty="0" smtClean="0"/>
              <a:t>-31</a:t>
            </a:r>
            <a:r>
              <a:rPr lang="en-US" sz="2000" b="1" dirty="0" smtClean="0"/>
              <a:t> </a:t>
            </a:r>
            <a:r>
              <a:rPr lang="ru-RU" sz="2000" b="1" dirty="0" smtClean="0"/>
              <a:t>кг</a:t>
            </a:r>
            <a:endParaRPr lang="ru-RU" sz="2000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6072198" y="2143116"/>
            <a:ext cx="505267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?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72132" y="2928934"/>
            <a:ext cx="2428892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p=1,602·10</a:t>
            </a:r>
            <a:r>
              <a:rPr lang="en-US" sz="2000" b="1" baseline="30000" dirty="0" smtClean="0"/>
              <a:t>-19</a:t>
            </a:r>
            <a:r>
              <a:rPr lang="en-US" sz="2000" b="1" dirty="0" smtClean="0"/>
              <a:t> </a:t>
            </a:r>
            <a:r>
              <a:rPr lang="ru-RU" sz="2000" b="1" dirty="0" smtClean="0"/>
              <a:t>Кл </a:t>
            </a:r>
            <a:endParaRPr lang="en-US" sz="2000" b="1" dirty="0" smtClean="0"/>
          </a:p>
          <a:p>
            <a:r>
              <a:rPr lang="en-US" sz="2000" b="1" dirty="0" smtClean="0"/>
              <a:t>m</a:t>
            </a:r>
            <a:r>
              <a:rPr lang="en-US" sz="2000" b="1" baseline="-25000" dirty="0" smtClean="0"/>
              <a:t>p</a:t>
            </a:r>
            <a:r>
              <a:rPr lang="en-US" sz="2000" b="1" dirty="0" smtClean="0"/>
              <a:t> &gt;m</a:t>
            </a:r>
            <a:r>
              <a:rPr lang="en-US" sz="2000" b="1" baseline="-25000" dirty="0" smtClean="0"/>
              <a:t>e </a:t>
            </a:r>
            <a:r>
              <a:rPr lang="ru-RU" sz="2000" b="1" dirty="0" smtClean="0"/>
              <a:t>в</a:t>
            </a:r>
            <a:r>
              <a:rPr lang="en-US" sz="2000" b="1" dirty="0" smtClean="0"/>
              <a:t> 1836 </a:t>
            </a:r>
            <a:r>
              <a:rPr lang="ru-RU" sz="2000" b="1" dirty="0" smtClean="0"/>
              <a:t>раз</a:t>
            </a:r>
          </a:p>
          <a:p>
            <a:r>
              <a:rPr lang="en-US" sz="2000" b="1" dirty="0" smtClean="0"/>
              <a:t>m</a:t>
            </a:r>
            <a:r>
              <a:rPr lang="en-US" sz="2000" b="1" baseline="-25000" dirty="0" smtClean="0"/>
              <a:t>p</a:t>
            </a:r>
            <a:r>
              <a:rPr lang="ru-RU" sz="2000" b="1" baseline="-25000" dirty="0" smtClean="0"/>
              <a:t> </a:t>
            </a:r>
            <a:r>
              <a:rPr lang="ru-RU" sz="2000" b="1" dirty="0" smtClean="0"/>
              <a:t>=</a:t>
            </a:r>
            <a:r>
              <a:rPr lang="en-US" sz="2000" b="1" dirty="0" smtClean="0"/>
              <a:t> 1,6726 · 10</a:t>
            </a:r>
            <a:r>
              <a:rPr lang="en-US" sz="2000" b="1" baseline="30000" dirty="0" smtClean="0"/>
              <a:t>-31</a:t>
            </a:r>
            <a:r>
              <a:rPr lang="en-US" sz="2000" b="1" dirty="0" smtClean="0"/>
              <a:t> </a:t>
            </a:r>
            <a:r>
              <a:rPr lang="ru-RU" sz="2000" b="1" dirty="0" smtClean="0"/>
              <a:t>кг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6" grpId="0" animBg="1"/>
      <p:bldP spid="13" grpId="0" animBg="1"/>
      <p:bldP spid="18" grpId="0" animBg="1"/>
      <p:bldP spid="18" grpId="1" animBg="1"/>
      <p:bldP spid="20" grpId="0" animBg="1"/>
      <p:bldP spid="2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14942" y="1285860"/>
            <a:ext cx="3929058" cy="118585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400" b="1" dirty="0" smtClean="0"/>
              <a:t>Возникла протонно-нейтронная теория строения ядер</a:t>
            </a:r>
            <a:endParaRPr lang="ru-RU" sz="2400" b="1" dirty="0"/>
          </a:p>
        </p:txBody>
      </p:sp>
      <p:pic>
        <p:nvPicPr>
          <p:cNvPr id="53250" name="Picture 2" descr="http://900igr.net/datas/fizika/Temy-jadernoj-fiziki/0124-124-Sovetskij-fizik-D.-D.-Ivanenko-i-nemetskij-fizik-V.-Gejzenberg.jpg"/>
          <p:cNvPicPr>
            <a:picLocks noChangeAspect="1" noChangeArrowheads="1"/>
          </p:cNvPicPr>
          <p:nvPr/>
        </p:nvPicPr>
        <p:blipFill>
          <a:blip r:embed="rId2" cstate="print"/>
          <a:srcRect l="45174" t="16735" r="1701" b="24931"/>
          <a:stretch>
            <a:fillRect/>
          </a:stretch>
        </p:blipFill>
        <p:spPr bwMode="auto">
          <a:xfrm>
            <a:off x="214282" y="1214422"/>
            <a:ext cx="4857752" cy="40005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1077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ПЕРВЫЙ ЭТАП   </a:t>
            </a:r>
          </a:p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от электрона до позитрона (1897-1932 гг.)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3252" name="Picture 4" descr="http://sit-salsk.ru/wiki/images/d/db/640px-M_Faraday_Th_Phillips_oil_18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2659479"/>
            <a:ext cx="3075884" cy="3984231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214810" y="5934670"/>
            <a:ext cx="4929190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В 30-е годы XIX века в теории электролиза, развитой М. Фарадеем, появилось понятие - иона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6429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1077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ПЕРВЫЙ ЭТАП   </a:t>
            </a:r>
          </a:p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от электрона до позитрона (1897-1932 гг.)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214282" y="1357298"/>
            <a:ext cx="2786082" cy="92333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/>
            <a:r>
              <a:rPr lang="ru-RU" b="1" dirty="0"/>
              <a:t>1928</a:t>
            </a:r>
          </a:p>
          <a:p>
            <a:pPr algn="ctr"/>
            <a:r>
              <a:rPr lang="ru-RU" b="1" dirty="0" smtClean="0"/>
              <a:t>Предсказание существования позитрона</a:t>
            </a:r>
            <a:endParaRPr lang="ru-RU" b="1" dirty="0"/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714348" y="5214950"/>
            <a:ext cx="2000264" cy="36933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b="1" dirty="0" smtClean="0"/>
              <a:t>Поль Дирак</a:t>
            </a:r>
            <a:endParaRPr lang="ru-RU" b="1" dirty="0"/>
          </a:p>
        </p:txBody>
      </p:sp>
      <p:pic>
        <p:nvPicPr>
          <p:cNvPr id="13" name="Рисунок 12" descr="http://unnatural.ru/wp-content/uploads/2012/11/110312_1521_30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86" y="2500306"/>
            <a:ext cx="1857388" cy="257176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3357554" y="1500174"/>
            <a:ext cx="2357454" cy="64633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/>
            <a:r>
              <a:rPr lang="ru-RU" b="1" dirty="0"/>
              <a:t>1928</a:t>
            </a:r>
          </a:p>
          <a:p>
            <a:pPr algn="ctr" eaLnBrk="1" hangingPunct="1"/>
            <a:r>
              <a:rPr lang="ru-RU" b="1" dirty="0" smtClean="0"/>
              <a:t>Открытие фотона</a:t>
            </a:r>
            <a:endParaRPr lang="ru-RU" sz="2000" b="1" dirty="0"/>
          </a:p>
        </p:txBody>
      </p:sp>
      <p:pic>
        <p:nvPicPr>
          <p:cNvPr id="15" name="Рисунок 14" descr="http://img.izismile.com/img/img5/20120724/640/einstein_at_ease_640_06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2" y="2357430"/>
            <a:ext cx="1719674" cy="250033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3643306" y="5143512"/>
            <a:ext cx="1785950" cy="40011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sz="2000" b="1" dirty="0" smtClean="0"/>
              <a:t>А.Эйнштейн</a:t>
            </a:r>
            <a:endParaRPr lang="ru-RU" sz="1050" b="1" dirty="0" smtClean="0"/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5929322" y="1357298"/>
            <a:ext cx="3214678" cy="92333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/>
            <a:r>
              <a:rPr lang="ru-RU" b="1" dirty="0" smtClean="0"/>
              <a:t>1931</a:t>
            </a:r>
            <a:endParaRPr lang="ru-RU" b="1" dirty="0"/>
          </a:p>
          <a:p>
            <a:pPr algn="ctr" eaLnBrk="1" hangingPunct="1"/>
            <a:r>
              <a:rPr lang="ru-RU" b="1" dirty="0" smtClean="0"/>
              <a:t>Предсказание существования </a:t>
            </a:r>
            <a:r>
              <a:rPr lang="ru-RU" b="1" dirty="0"/>
              <a:t>нейтрино</a:t>
            </a:r>
          </a:p>
        </p:txBody>
      </p:sp>
      <p:pic>
        <p:nvPicPr>
          <p:cNvPr id="19" name="Рисунок 18" descr="https://im2-tub-ru.yandex.net/i?id=bceae5258027c934b820fba6b66257eb&amp;n=33&amp;h=215&amp;w=323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7306"/>
          <a:stretch>
            <a:fillRect/>
          </a:stretch>
        </p:blipFill>
        <p:spPr bwMode="auto">
          <a:xfrm>
            <a:off x="6643702" y="2428868"/>
            <a:ext cx="1928826" cy="25717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6572264" y="5214950"/>
            <a:ext cx="2071702" cy="40011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/>
            <a:r>
              <a:rPr lang="ru-RU" sz="2000" b="1" dirty="0" smtClean="0"/>
              <a:t>В.Паули</a:t>
            </a:r>
            <a:endParaRPr lang="ru-RU" sz="20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000364" y="2357430"/>
            <a:ext cx="505267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?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71538" y="3357562"/>
            <a:ext cx="4500594" cy="163121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000" b="1" dirty="0" smtClean="0"/>
              <a:t>Фотоны являются материальными частицами, имеют инертную массу, но могут существовать только двигаясь со скоростью света, не существуют в состоянии покоя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6" grpId="0" animBg="1"/>
      <p:bldP spid="20" grpId="0" animBg="1"/>
      <p:bldP spid="21" grpId="0" animBg="1"/>
      <p:bldP spid="21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6429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1077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ПЕРВЫЙ ЭТАП   </a:t>
            </a:r>
          </a:p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от электрона до позитрона (1897-1932 гг.)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643042" y="1428736"/>
            <a:ext cx="2500330" cy="64633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/>
            <a:r>
              <a:rPr lang="ru-RU" b="1" dirty="0" smtClean="0"/>
              <a:t>1932</a:t>
            </a:r>
            <a:endParaRPr lang="ru-RU" b="1" dirty="0"/>
          </a:p>
          <a:p>
            <a:pPr algn="ctr"/>
            <a:r>
              <a:rPr lang="ru-RU" b="1" dirty="0" smtClean="0"/>
              <a:t>Открытие позитрона</a:t>
            </a:r>
            <a:endParaRPr lang="ru-RU" b="1" dirty="0"/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5214942" y="1428736"/>
            <a:ext cx="2357454" cy="64633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/>
            <a:r>
              <a:rPr lang="ru-RU" b="1" dirty="0" smtClean="0"/>
              <a:t>1932</a:t>
            </a:r>
            <a:endParaRPr lang="ru-RU" b="1" dirty="0"/>
          </a:p>
          <a:p>
            <a:pPr algn="ctr" eaLnBrk="1" hangingPunct="1"/>
            <a:r>
              <a:rPr lang="ru-RU" b="1" dirty="0" smtClean="0"/>
              <a:t>Открытие нейтрона</a:t>
            </a:r>
            <a:endParaRPr lang="ru-RU" sz="2000" b="1" dirty="0"/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5500694" y="5286388"/>
            <a:ext cx="2071702" cy="40011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/>
            <a:r>
              <a:rPr lang="ru-RU" sz="2000" b="1" dirty="0" smtClean="0"/>
              <a:t>Дж. Чедвик</a:t>
            </a:r>
            <a:endParaRPr lang="ru-RU" sz="2000" b="1" dirty="0"/>
          </a:p>
        </p:txBody>
      </p:sp>
      <p:pic>
        <p:nvPicPr>
          <p:cNvPr id="18" name="Рисунок 17" descr="http://sol-ant.narod.ru/sep/img/anderson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70" y="2357430"/>
            <a:ext cx="1785950" cy="271464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2000232" y="5286388"/>
            <a:ext cx="1857388" cy="40011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sz="2000" b="1" dirty="0" smtClean="0"/>
              <a:t>К. </a:t>
            </a:r>
            <a:r>
              <a:rPr lang="ru-RU" sz="2000" b="1" dirty="0" err="1" smtClean="0"/>
              <a:t>Андерсон</a:t>
            </a:r>
            <a:endParaRPr lang="ru-RU" sz="1050" b="1" dirty="0" smtClean="0"/>
          </a:p>
        </p:txBody>
      </p:sp>
      <p:pic>
        <p:nvPicPr>
          <p:cNvPr id="12" name="Рисунок 11" descr="http://www.eduspb.com/public/img/biography/ch/chedvik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2" y="2357430"/>
            <a:ext cx="1785950" cy="268552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2000232" y="5929330"/>
            <a:ext cx="6715172" cy="70788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/>
            <a:r>
              <a:rPr lang="ru-RU" sz="2000" b="1" dirty="0" smtClean="0"/>
              <a:t>Не входящий в состав ядра нейтрон живет около 1000 с, потом распадается на протон, электрон и нейтрино 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img.scoop.it/A20M2FM6qE5jYLxrzkAnhzl72eJkfbmt4t8yenImKBVvK0kTmF0xjctABnaLJIm9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14678" cy="1785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img.scoop.it/A20M2FM6qE5jYLxrzkAnhzl72eJkfbmt4t8yenImKBVvK0kTmF0xjctABnaLJIm9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78" y="0"/>
            <a:ext cx="3000396" cy="1785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img.scoop.it/A20M2FM6qE5jYLxrzkAnhzl72eJkfbmt4t8yenImKBVvK0kTmF0xjctABnaLJIm9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12" y="5214950"/>
            <a:ext cx="3643306" cy="164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img.scoop.it/A20M2FM6qE5jYLxrzkAnhzl72eJkfbmt4t8yenImKBVvK0kTmF0xjctABnaLJIm9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14950"/>
            <a:ext cx="3214678" cy="164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://img.scoop.it/A20M2FM6qE5jYLxrzkAnhzl72eJkfbmt4t8yenImKBVvK0kTmF0xjctABnaLJIm9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74" y="0"/>
            <a:ext cx="2928926" cy="1785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://img.scoop.it/A20M2FM6qE5jYLxrzkAnhzl72eJkfbmt4t8yenImKBVvK0kTmF0xjctABnaLJIm9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480" y="5214950"/>
            <a:ext cx="2857520" cy="164305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Прямоугольник 9"/>
          <p:cNvSpPr/>
          <p:nvPr/>
        </p:nvSpPr>
        <p:spPr>
          <a:xfrm>
            <a:off x="0" y="2571744"/>
            <a:ext cx="329538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ПЕРВЫЙ ЭТАП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00298" y="1857364"/>
            <a:ext cx="413408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Этапы развития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786050" y="3429000"/>
            <a:ext cx="323672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ВТОРОЙ ЭТАП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643570" y="4214818"/>
            <a:ext cx="31157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ТРЕТИЙ ЭТАП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4" name="Рисунок 13" descr="http://site-7e40336.umi.ru/images/cms/data/demokrit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82" y="1857364"/>
            <a:ext cx="1500166" cy="19288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45424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</TotalTime>
  <Words>526</Words>
  <Application>Microsoft Office PowerPoint</Application>
  <PresentationFormat>Экран (4:3)</PresentationFormat>
  <Paragraphs>136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ЗАРОЖДЕНИЕ ФИЗИКИ Элементарных частиц</vt:lpstr>
      <vt:lpstr>Элементарные частицы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     В основе классификации элементарных частиц лежат различия в массах покоя: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77</cp:revision>
  <dcterms:modified xsi:type="dcterms:W3CDTF">2020-04-16T10:28:33Z</dcterms:modified>
</cp:coreProperties>
</file>