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340" r:id="rId4"/>
    <p:sldId id="259" r:id="rId5"/>
    <p:sldId id="323" r:id="rId6"/>
    <p:sldId id="336" r:id="rId7"/>
    <p:sldId id="342" r:id="rId8"/>
    <p:sldId id="343" r:id="rId9"/>
    <p:sldId id="344" r:id="rId10"/>
    <p:sldId id="345" r:id="rId11"/>
    <p:sldId id="346" r:id="rId12"/>
    <p:sldId id="347" r:id="rId13"/>
    <p:sldId id="338" r:id="rId14"/>
    <p:sldId id="261" r:id="rId15"/>
    <p:sldId id="262" r:id="rId16"/>
    <p:sldId id="331" r:id="rId17"/>
    <p:sldId id="327" r:id="rId18"/>
    <p:sldId id="334" r:id="rId19"/>
    <p:sldId id="326" r:id="rId20"/>
    <p:sldId id="330" r:id="rId21"/>
    <p:sldId id="329" r:id="rId22"/>
    <p:sldId id="339" r:id="rId23"/>
    <p:sldId id="350" r:id="rId24"/>
    <p:sldId id="351" r:id="rId25"/>
    <p:sldId id="352" r:id="rId26"/>
    <p:sldId id="353" r:id="rId27"/>
    <p:sldId id="354" r:id="rId28"/>
    <p:sldId id="355" r:id="rId29"/>
    <p:sldId id="268" r:id="rId30"/>
    <p:sldId id="348" r:id="rId31"/>
    <p:sldId id="34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89EE9-BCF3-4F1A-8F87-6C7529996EE7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2477A-4B32-4B87-A59F-C1EC505E1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r>
              <a:rPr lang="ru-RU" dirty="0" smtClean="0"/>
              <a:t>Урок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Приготовление рубленной массы и </a:t>
            </a:r>
            <a:r>
              <a:rPr lang="ru-RU" sz="4800" b="1" dirty="0" err="1" smtClean="0"/>
              <a:t>п</a:t>
            </a:r>
            <a:r>
              <a:rPr lang="ru-RU" sz="4800" b="1" dirty="0" smtClean="0"/>
              <a:t>/</a:t>
            </a:r>
            <a:r>
              <a:rPr lang="ru-RU" sz="4800" b="1" dirty="0" err="1" smtClean="0"/>
              <a:t>ф</a:t>
            </a:r>
            <a:r>
              <a:rPr lang="ru-RU" sz="4800" b="1" dirty="0" smtClean="0"/>
              <a:t> из нее</a:t>
            </a:r>
            <a:endParaRPr lang="ru-RU" sz="4800" b="1" dirty="0"/>
          </a:p>
        </p:txBody>
      </p:sp>
      <p:pic>
        <p:nvPicPr>
          <p:cNvPr id="56322" name="Picture 2" descr="http://foodnorma.ru/media/k2/items/cache/83c2446a0896df0a1f4af01c940ae1d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57166"/>
            <a:ext cx="2143140" cy="1928826"/>
          </a:xfrm>
          <a:prstGeom prst="rect">
            <a:avLst/>
          </a:prstGeom>
          <a:noFill/>
        </p:spPr>
      </p:pic>
      <p:pic>
        <p:nvPicPr>
          <p:cNvPr id="56324" name="Picture 4" descr="https://xn--80abi0ben1f.xn--p1ai/images/0001_glavn/0013_reci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0"/>
            <a:ext cx="3273417" cy="3071810"/>
          </a:xfrm>
          <a:prstGeom prst="rect">
            <a:avLst/>
          </a:prstGeom>
          <a:noFill/>
        </p:spPr>
      </p:pic>
      <p:pic>
        <p:nvPicPr>
          <p:cNvPr id="56326" name="Picture 6" descr="https://im0-tub-ru.yandex.net/i?id=0ec306d6c82ca97217daad5ab121def4&amp;n=33&amp;w=226&amp;h=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643446"/>
            <a:ext cx="2152650" cy="1928826"/>
          </a:xfrm>
          <a:prstGeom prst="rect">
            <a:avLst/>
          </a:prstGeom>
          <a:noFill/>
        </p:spPr>
      </p:pic>
      <p:pic>
        <p:nvPicPr>
          <p:cNvPr id="56332" name="Picture 12" descr="https://img-global.cpcdn.com/recipes/99d22abb2108f3a6/1502x1064cq70/zrazy-iz-kurinogho-filie-s-iaitsom-priekrasnyi-diietichieskii-uzhin-%D0%BE%D1%81%D0%BD%D0%BE%D0%B2%D0%BD%D0%BE%D0%B5-%D1%84%D0%BE%D1%82%D0%BE-%D1%80%D0%B5%D1%86%D0%B5%D0%BF%D1%82%D0%B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44758" y="-2180418"/>
            <a:ext cx="5643602" cy="4360835"/>
          </a:xfrm>
          <a:prstGeom prst="rect">
            <a:avLst/>
          </a:prstGeom>
          <a:noFill/>
        </p:spPr>
      </p:pic>
      <p:pic>
        <p:nvPicPr>
          <p:cNvPr id="56336" name="Picture 16" descr="https://im0-tub-ru.yandex.net/i?id=0b765c2369f56402d287569818aba6d7&amp;n=33&amp;w=225&amp;h=1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714884"/>
            <a:ext cx="2143125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http://player.myshared.ru/5/454547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3290888"/>
            <a:ext cx="9144000" cy="10148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://player.myshared.ru/5/454547/slides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643098"/>
            <a:ext cx="9144000" cy="8501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 descr="http://player.myshared.ru/5/454547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136f/0013aef6-5eb5f9d3/img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272/000b1279-bba6a30c/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643866" cy="63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0272/000b1279-bba6a30c/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34" y="0"/>
            <a:ext cx="7643866" cy="63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d65/0008bff4-131bf96f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9"/>
            <a:ext cx="800105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546/00071dad-d4275c78/img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715403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1a0/000e6d07-89f930f0/im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-1"/>
            <a:ext cx="7929617" cy="63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64e/0000a28d-41ae7412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78684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3.infourok.ru/uploads/ex/0549/00037430-4330d241/img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858180" cy="631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261/266221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1a0/000e6d07-89f930f0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" y="0"/>
            <a:ext cx="7800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rezentacii.info/wp-content/uploads/2018/09/oSwgz0Kdt8MBMsFK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71540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1a0/000e6d07-89f930f0/img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72493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Охлаждение </a:t>
            </a:r>
            <a:r>
              <a:rPr lang="ru-RU" dirty="0" err="1" smtClean="0"/>
              <a:t>п</a:t>
            </a:r>
            <a:r>
              <a:rPr lang="ru-RU" dirty="0" smtClean="0"/>
              <a:t>/</a:t>
            </a:r>
            <a:r>
              <a:rPr lang="ru-RU" dirty="0" err="1" smtClean="0"/>
              <a:t>ф</a:t>
            </a:r>
            <a:r>
              <a:rPr lang="ru-RU" dirty="0" smtClean="0"/>
              <a:t> для 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231795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428736"/>
            <a:ext cx="8072494" cy="74789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Быстрое охлаждение –это процесс, который снижает температуру в теле продукта с +65ºС до +10ºС в течение 2 ч. Продукт, обработанный таким образом, будет храниться в холодильнике при температуре +2…3ºС до 6 дней, и будет доведён до температуры употребления (до +65ºС и выше) в течение 1 часа перед подачей.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производстве продукции общественного питания используют два вида охлаждения.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охлаждении воздухом 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blast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chiller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- холодный воздух циркулирует на высокой скорости вокруг противней с пищей для её быстрого охлаждения.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охлаждении водой 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tumbler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chiller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turbo-jet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chiller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упакованные продукты погружаются в холодную жидкость.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Arial" pitchFamily="34" charset="0"/>
                <a:ea typeface="Times New Roman" pitchFamily="18" charset="0"/>
              </a:rPr>
              <a:t>Охлаждение воздухом. Охлаждение воздухом подходит для твёрдых продуктов, таких как куски курицы, мяса, булочки и т.д. Контейнеры с продуктом накрываются и, затем, либо располагаются на тележках, которые вкатываются внутрь камеры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Шоковая </a:t>
            </a:r>
            <a:r>
              <a:rPr lang="ru-RU" dirty="0" err="1" smtClean="0"/>
              <a:t>заморозк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285992"/>
            <a:ext cx="6715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Шоковая заморозка - это охлаждение продукта от +70</a:t>
            </a:r>
            <a:r>
              <a:rPr lang="ru-RU" sz="2400" b="1" baseline="30000" dirty="0" smtClean="0"/>
              <a:t>0</a:t>
            </a:r>
            <a:r>
              <a:rPr lang="ru-RU" sz="2400" b="1" dirty="0" smtClean="0"/>
              <a:t>С до -18</a:t>
            </a:r>
            <a:r>
              <a:rPr lang="ru-RU" sz="2400" b="1" baseline="30000" dirty="0" smtClean="0"/>
              <a:t>0</a:t>
            </a:r>
            <a:r>
              <a:rPr lang="ru-RU" sz="2400" b="1" dirty="0" smtClean="0"/>
              <a:t>C внутри продукта за 240 мин. Охлаждение в них продуктов происходит при температуре -40 градусов Цельсия.  Электронное управление и цифровой показ температуры обеспечивают точное задание температуры охлаждения. Температура охлаждения продукта контролируется термометром. Предназначены для охлаждения и заморозки горячего продукта, прошедшего тепловую обработку, при этом все питательные и органолептические характеристики продукта остаются без изменения, исключается потеря массы, высыхание и окисление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ww.fastcold.ru/assets/images/technologies/stati_2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858179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5226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7166"/>
            <a:ext cx="78581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фарш и субпродукты – 3-4 месяца;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птица (тушки), кролик – до 8 месяцев;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колбасы, полуфабрикаты – 2-3 месяца;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говядина и свинина (большие куски) – порядка 1 года;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гуляш – до 4 месяцев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оттаивания кусков, срок их пригодности в пищу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b="1" dirty="0" smtClean="0"/>
              <a:t>Промышленные холодильники могут поддерживать качество мясопродуктов на протяжении 12 месяцев и более</a:t>
            </a:r>
            <a:endParaRPr lang="ru-RU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85786" y="0"/>
            <a:ext cx="750099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Принцип работы машины камерного типа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Закладывают продукцию в вакуумный пакет.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Помещают пакет в вакуумную камеру, швом наружу; закрывают крышку.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Вакуумный насос включается автоматически или посредством нажатия кнопки «пуск» (в зависимости от конструктивных особенностей машины).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Вакуумный насос "высасывает" воздух из камеры, давление в камере понижается.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Если необходимо, пакет наполняют (модифицированной атмосферой).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 Производят запайку пакета.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Производят выемку готовой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упаковки.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хранения в вакууме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14422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3200" b="1" dirty="0" smtClean="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охлажденной полке в супермаркете  или холодильном шкафу (температура +3°С) мясо хранится</a:t>
            </a:r>
            <a:endParaRPr lang="ru-RU" sz="3200" b="1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3200" b="1" dirty="0" smtClean="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вакууме – 6-7 суток.</a:t>
            </a:r>
            <a:endParaRPr lang="ru-RU" sz="3200" b="1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3200" b="1" dirty="0" smtClean="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пленке – до 3 суток</a:t>
            </a:r>
            <a:endParaRPr lang="ru-RU" sz="3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3200" b="1" dirty="0" smtClean="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заморозке до отрицательной </a:t>
            </a:r>
            <a:r>
              <a:rPr lang="ru-RU" sz="3200" b="1" dirty="0" smtClean="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температуры - </a:t>
            </a:r>
            <a:r>
              <a:rPr lang="ru-RU" sz="3200" b="1" dirty="0" smtClean="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lang="ru-RU" sz="3200" b="1" baseline="30000" dirty="0" smtClean="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срок хранения составляет:</a:t>
            </a:r>
            <a:endParaRPr lang="ru-RU" sz="3200" b="1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3200" b="1" dirty="0" smtClean="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вакууме – 1,5 года или 18 месяцев.</a:t>
            </a:r>
            <a:endParaRPr lang="ru-RU" sz="3200" b="1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3200" b="1" dirty="0" smtClean="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пленке – полгода или 6 месяцев.</a:t>
            </a:r>
            <a:endParaRPr lang="ru-RU" sz="3200" b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player.myshared.ru/5/454547/slides/slid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5/454547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428784"/>
            <a:ext cx="9144000" cy="9220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http://player.myshared.ru/5/454547/slides/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7200" dirty="0" smtClean="0">
                <a:cs typeface="Aharoni" pitchFamily="2" charset="-79"/>
              </a:rPr>
              <a:t>         Спасибо за              внимание</a:t>
            </a:r>
            <a:endParaRPr lang="ru-RU" sz="72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up/datas/114403/0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murkst.ru/upload/iblock/e4d/e4d822fa46b14a711b469fa4647cc1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"/>
            <a:ext cx="800105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murkst.ru/upload/iblock/0be/0be5860c8b38ec00a8fcd32e09a85ff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43865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http://player.myshared.ru/5/454547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3290888"/>
            <a:ext cx="9144000" cy="9220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http://player.myshared.ru/5/454547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57412"/>
            <a:ext cx="9144000" cy="10434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ttp://player.myshared.ru/5/454547/slides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1571660"/>
            <a:ext cx="9144000" cy="10148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303</Words>
  <PresentationFormat>Экран (4:3)</PresentationFormat>
  <Paragraphs>34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Урок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Охлаждение п/ф для хранения</vt:lpstr>
      <vt:lpstr>Шоковая заморозк</vt:lpstr>
      <vt:lpstr>Слайд 25</vt:lpstr>
      <vt:lpstr>Слайд 26</vt:lpstr>
      <vt:lpstr>Слайд 27</vt:lpstr>
      <vt:lpstr>Сроки хранения в вакууме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</dc:title>
  <dc:creator>админ</dc:creator>
  <cp:lastModifiedBy>админ</cp:lastModifiedBy>
  <cp:revision>15</cp:revision>
  <dcterms:created xsi:type="dcterms:W3CDTF">2019-12-01T12:33:06Z</dcterms:created>
  <dcterms:modified xsi:type="dcterms:W3CDTF">2020-06-06T03:01:43Z</dcterms:modified>
</cp:coreProperties>
</file>