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C549B-26CD-4BAF-A262-76A4AC3412C9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6C85-256A-4610-9177-1B2E619120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4E7A0-7507-4231-A739-5DF74031F1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293405-9C25-43CE-9B04-24BE7557F3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24A392-372E-49C9-9322-A443C6D3F6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4ECF-BA7C-4E8F-8311-7F6BAFC38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5D7CF-719B-4B2A-8783-D71EC1D986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740EC-CEBC-4AD8-AF4E-BCBBC0D05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884CE-BA8B-470F-ABDC-C382AE28DC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BFBC8A-2ABA-462D-9B43-0DD3A32FA4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1E72A-83E0-4D39-B784-09DD7D2D93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0CC8A-86CB-4E64-8458-39C38F74E6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E6D9D-241B-4FC1-A223-398CD55610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0335B-2835-4185-AE6B-AA501632D7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ADC7C-CAAC-479A-8936-FA9DE950F6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043E4-03FF-413B-BE91-9247A573B3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C9CA12-17C2-4556-BF7D-904CF6AD29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86190"/>
            <a:ext cx="8929718" cy="11398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8800" dirty="0" smtClean="0">
                <a:latin typeface="Monotype Corsiva" pitchFamily="66" charset="0"/>
              </a:rPr>
              <a:t>Уравнение </a:t>
            </a:r>
            <a:br>
              <a:rPr lang="ru-RU" sz="8800" dirty="0" smtClean="0">
                <a:latin typeface="Monotype Corsiva" pitchFamily="66" charset="0"/>
              </a:rPr>
            </a:br>
            <a:r>
              <a:rPr lang="ru-RU" sz="8800" dirty="0" smtClean="0">
                <a:latin typeface="Monotype Corsiva" pitchFamily="66" charset="0"/>
              </a:rPr>
              <a:t>Менделеева - </a:t>
            </a:r>
            <a:r>
              <a:rPr lang="ru-RU" sz="8800" dirty="0" err="1" smtClean="0">
                <a:latin typeface="Monotype Corsiva" pitchFamily="66" charset="0"/>
              </a:rPr>
              <a:t>Клапейрона</a:t>
            </a:r>
            <a:endParaRPr lang="ru-RU" sz="8800" dirty="0" smtClean="0">
              <a:latin typeface="Monotype Corsiva" pitchFamily="66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4857720" y="1428736"/>
            <a:ext cx="4286280" cy="1285884"/>
          </a:xfrm>
        </p:spPr>
        <p:txBody>
          <a:bodyPr/>
          <a:lstStyle/>
          <a:p>
            <a:pPr>
              <a:defRPr/>
            </a:pPr>
            <a:endParaRPr lang="ru-RU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А в целом…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2071679"/>
            <a:ext cx="9144000" cy="478632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показывает, что для данной массы газа возможно одновременно изменение трех параметров, характеризующих состояние идеального газа.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представляет собой уравнение состояния идеального газа, которое объединяет закон Бойля — Мариотта, закон Гей-Люссака, закон Шарля и закон Авогадро.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наиболее простое уравнение состояния, применяемое с определенной степенью точности к реальным газам при низких давлениях и высоких температурах, например, к атмосферному воздуху, когда свойства газов близки к идеальному газу.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E85538"/>
                </a:solidFill>
                <a:latin typeface="Times New Roman" pitchFamily="18" charset="0"/>
              </a:rPr>
              <a:t>Уравнение состояния -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2155825"/>
            <a:ext cx="8729634" cy="470217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300" dirty="0" smtClean="0">
                <a:solidFill>
                  <a:srgbClr val="FFFF00"/>
                </a:solidFill>
                <a:latin typeface="Times New Roman" pitchFamily="18" charset="0"/>
              </a:rPr>
              <a:t>	</a:t>
            </a:r>
            <a:r>
              <a:rPr lang="ru-RU" sz="3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	Первое из замечательных обобщений в физике, с помощью которых свойства разных веществ выражаются через одни и те же основные величины. Именно к этому стремиться физика - к нахождению общих законов, не зависящих от тех или иных веществ. Газы, существенно простые по своей природе, дали первый пример такого обобщения. И в этом большая заслуга одного из выдающихся учёных – Дмитрия Ивановича Менделеева.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60"/>
            <a:ext cx="4714876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Как всё начиналось</a:t>
            </a:r>
          </a:p>
        </p:txBody>
      </p:sp>
      <p:pic>
        <p:nvPicPr>
          <p:cNvPr id="4100" name="Picture 10" descr="Рисунок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285992"/>
            <a:ext cx="3214678" cy="4162595"/>
          </a:xfrm>
          <a:prstGeom prst="ellipse">
            <a:avLst/>
          </a:prstGeom>
          <a:ln w="63500" cap="rnd">
            <a:solidFill>
              <a:schemeClr val="accent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571868" y="2214554"/>
            <a:ext cx="5572132" cy="403065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Calibri" pitchFamily="34" charset="0"/>
              </a:rPr>
              <a:t>    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Клапейрон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Бенуа Поль Эмиль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(26.I.1799–28.I.1864)</a:t>
            </a:r>
            <a:endParaRPr lang="en-US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Французский физик, член Парижской АН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Окончил Политехническую школу в Париже(1818)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1820–30 работал в Петербурге в институте инженеров путей сообщения</a:t>
            </a:r>
          </a:p>
          <a:p>
            <a:pPr eaLnBrk="1" hangingPunct="1">
              <a:defRPr/>
            </a:pPr>
            <a:endParaRPr lang="ru-RU" sz="2400" dirty="0" smtClean="0">
              <a:solidFill>
                <a:srgbClr val="E85538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71613"/>
            <a:ext cx="5143504" cy="78581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dirty="0" smtClean="0"/>
              <a:t>Его уравнение состояния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2327275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500" b="1" dirty="0" smtClean="0">
                <a:solidFill>
                  <a:srgbClr val="E85538"/>
                </a:solidFill>
                <a:latin typeface="Times New Roman" pitchFamily="18" charset="0"/>
              </a:rPr>
              <a:t>Температуру, объем, давление</a:t>
            </a:r>
            <a:r>
              <a:rPr lang="ru-RU" sz="2500" dirty="0" smtClean="0">
                <a:solidFill>
                  <a:srgbClr val="FFFF1D"/>
                </a:solidFill>
                <a:latin typeface="Times New Roman" pitchFamily="18" charset="0"/>
              </a:rPr>
              <a:t> 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и некоторые другие параметры принято называть </a:t>
            </a:r>
            <a:r>
              <a:rPr lang="ru-RU" sz="2500" dirty="0" smtClean="0">
                <a:solidFill>
                  <a:srgbClr val="E85538"/>
                </a:solidFill>
                <a:latin typeface="Times New Roman" pitchFamily="18" charset="0"/>
              </a:rPr>
              <a:t>параметрами состояния газа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</a:t>
            </a:r>
            <a:r>
              <a:rPr lang="ru-RU" sz="25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Клапейрон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выводит уравнение, устанавливающее зависимость между этими параметрами</a:t>
            </a:r>
            <a:endParaRPr lang="en-US" sz="25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Его называют уравнением состояния идеального газа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pic>
        <p:nvPicPr>
          <p:cNvPr id="5124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14942" y="1643050"/>
            <a:ext cx="3929058" cy="4824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60"/>
            <a:ext cx="5786446" cy="11398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dirty="0" smtClean="0"/>
              <a:t>Его дело продолжено</a:t>
            </a:r>
          </a:p>
        </p:txBody>
      </p:sp>
      <p:pic>
        <p:nvPicPr>
          <p:cNvPr id="6148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596" y="2249488"/>
            <a:ext cx="3856037" cy="4608512"/>
          </a:xfrm>
          <a:prstGeom prst="ellipse">
            <a:avLst/>
          </a:prstGeom>
          <a:ln w="63500" cap="rnd">
            <a:solidFill>
              <a:schemeClr val="accent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229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14810" y="2327275"/>
            <a:ext cx="4929190" cy="4530725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ru-RU" sz="2400" b="1" dirty="0" smtClean="0">
                <a:solidFill>
                  <a:srgbClr val="E85538"/>
                </a:solidFill>
                <a:latin typeface="Times New Roman" pitchFamily="18" charset="0"/>
              </a:rPr>
              <a:t>Менделеев Дмитрий Иванович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   (8.II.1834–2.II.1907)</a:t>
            </a:r>
          </a:p>
          <a:p>
            <a:pPr eaLnBrk="1" hangingPunct="1">
              <a:buNone/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Обобщив уравнение </a:t>
            </a:r>
            <a:r>
              <a:rPr lang="ru-RU" sz="27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Клапейрона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  в 1874 вывел общее уравнение состояния идеального газа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36"/>
            <a:ext cx="3257544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dirty="0" smtClean="0"/>
              <a:t>Вот что получилось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428868"/>
            <a:ext cx="4678364" cy="4000528"/>
          </a:xfrm>
        </p:spPr>
        <p:txBody>
          <a:bodyPr>
            <a:noAutofit/>
          </a:bodyPr>
          <a:lstStyle/>
          <a:p>
            <a:pPr marL="77788" indent="90488" eaLnBrk="1" hangingPunct="1">
              <a:lnSpc>
                <a:spcPct val="80000"/>
              </a:lnSpc>
              <a:buNone/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Подставив вместо </a:t>
            </a:r>
            <a:r>
              <a:rPr lang="en-US" sz="3600" b="1" i="1" dirty="0" err="1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kNA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 универсальную газовую постоянную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 R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, Менделеев получил такой вариант уравнения, которое теперь называется уравнением Менделеева -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Клапейрона</a:t>
            </a: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7172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24450" y="1484313"/>
            <a:ext cx="4019550" cy="5373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71612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Для чего это нужно?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algn="just" eaLnBrk="1">
              <a:spcAft>
                <a:spcPts val="0"/>
              </a:spcAft>
              <a:defRPr/>
            </a:pPr>
            <a:endParaRPr lang="ru-RU" sz="2800" dirty="0" smtClean="0">
              <a:latin typeface="Times New Roman"/>
              <a:ea typeface="Times New Roman"/>
            </a:endParaRPr>
          </a:p>
          <a:p>
            <a:pPr eaLnBrk="1" hangingPunct="1">
              <a:defRPr/>
            </a:pPr>
            <a:endParaRPr lang="ru-RU" sz="2800" dirty="0" smtClean="0"/>
          </a:p>
          <a:p>
            <a:pPr eaLnBrk="1" hangingPunct="1">
              <a:defRPr/>
            </a:pPr>
            <a:endParaRPr lang="ru-RU" sz="2800" dirty="0" smtClean="0"/>
          </a:p>
          <a:p>
            <a:pPr eaLnBrk="1" hangingPunct="1">
              <a:defRPr/>
            </a:pPr>
            <a:endParaRPr lang="ru-RU" sz="2800" dirty="0" smtClean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8596" y="2928934"/>
            <a:ext cx="8115334" cy="1816105"/>
          </a:xfrm>
        </p:spPr>
        <p:txBody>
          <a:bodyPr>
            <a:normAutofit/>
          </a:bodyPr>
          <a:lstStyle/>
          <a:p>
            <a:pPr indent="-77788" eaLnBrk="1" hangingPunct="1">
              <a:buNone/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Знать уравнение необходимо при исследовании тепловых явлений, а конкретно…</a:t>
            </a:r>
          </a:p>
        </p:txBody>
      </p:sp>
      <p:pic>
        <p:nvPicPr>
          <p:cNvPr id="8197" name="Picture 46" descr="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929187"/>
            <a:ext cx="2168129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22"/>
            <a:ext cx="4357686" cy="1139825"/>
          </a:xfrm>
        </p:spPr>
        <p:txBody>
          <a:bodyPr>
            <a:normAutofit fontScale="90000"/>
          </a:bodyPr>
          <a:lstStyle/>
          <a:p>
            <a:pPr eaLnBrk="1" hangingPunct="1">
              <a:buFontTx/>
              <a:buChar char="•"/>
              <a:defRPr/>
            </a:pPr>
            <a:r>
              <a:rPr lang="ru-RU" dirty="0" smtClean="0"/>
              <a:t> В термометрах…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14554"/>
            <a:ext cx="5143504" cy="46434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Уравнение позволяет определить одну из величин, характеризующих состояние, если известны две другие величины</a:t>
            </a:r>
          </a:p>
          <a:p>
            <a:pPr eaLnBrk="1" hangingPunct="1"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Это используют в термометрах</a:t>
            </a:r>
          </a:p>
        </p:txBody>
      </p:sp>
      <p:pic>
        <p:nvPicPr>
          <p:cNvPr id="9221" name="Picture 6" descr="C:\Documents and Settings\Администратор\Рабочий стол\clip_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643050"/>
            <a:ext cx="3929058" cy="525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50017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В газовых законах…</a:t>
            </a:r>
          </a:p>
        </p:txBody>
      </p:sp>
      <p:pic>
        <p:nvPicPr>
          <p:cNvPr id="10244" name="Picture 6" descr="C:\Documents and Settings\Администратор\Рабочий стол\clip_image00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58" y="3357562"/>
            <a:ext cx="3329095" cy="3143244"/>
          </a:xfrm>
          <a:noFill/>
        </p:spPr>
      </p:pic>
      <p:sp>
        <p:nvSpPr>
          <p:cNvPr id="225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428868"/>
            <a:ext cx="4038600" cy="370205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Зная уравнение состояния, можно сказать, как протекают в системе процессы при определённых внешних условиях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214422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В молекулярной физике…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43116"/>
            <a:ext cx="4038600" cy="4714884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Зная уравнение состояния, можно определить, как меняется состояние системы, если она совершает работу или получает теплоту от окружающих тел</a:t>
            </a:r>
          </a:p>
        </p:txBody>
      </p:sp>
      <p:pic>
        <p:nvPicPr>
          <p:cNvPr id="11269" name="Picture 6" descr="C:\Documents and Settings\Администратор\Рабочий стол\clip_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7757" y="2357430"/>
            <a:ext cx="4696243" cy="3857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285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Уравнение  Менделеева - Клапейрона</vt:lpstr>
      <vt:lpstr>Как всё начиналось</vt:lpstr>
      <vt:lpstr>Его уравнение состояния</vt:lpstr>
      <vt:lpstr>Его дело продолжено</vt:lpstr>
      <vt:lpstr>Вот что получилось</vt:lpstr>
      <vt:lpstr>Для чего это нужно?</vt:lpstr>
      <vt:lpstr> В термометрах…</vt:lpstr>
      <vt:lpstr> В газовых законах…</vt:lpstr>
      <vt:lpstr> В молекулярной физике…</vt:lpstr>
      <vt:lpstr>А в целом…</vt:lpstr>
      <vt:lpstr>Уравнение состояния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13</cp:revision>
  <dcterms:created xsi:type="dcterms:W3CDTF">2010-01-22T10:57:12Z</dcterms:created>
  <dcterms:modified xsi:type="dcterms:W3CDTF">2020-11-04T13:22:26Z</dcterms:modified>
</cp:coreProperties>
</file>