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2" r:id="rId7"/>
    <p:sldId id="261" r:id="rId8"/>
    <p:sldId id="275" r:id="rId9"/>
    <p:sldId id="263" r:id="rId10"/>
    <p:sldId id="276" r:id="rId11"/>
    <p:sldId id="264" r:id="rId12"/>
    <p:sldId id="260" r:id="rId13"/>
    <p:sldId id="265" r:id="rId14"/>
    <p:sldId id="277" r:id="rId15"/>
    <p:sldId id="267" r:id="rId16"/>
    <p:sldId id="266" r:id="rId17"/>
    <p:sldId id="271" r:id="rId18"/>
    <p:sldId id="272" r:id="rId19"/>
    <p:sldId id="273" r:id="rId20"/>
    <p:sldId id="269" r:id="rId21"/>
    <p:sldId id="268" r:id="rId22"/>
    <p:sldId id="27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8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2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6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4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0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8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4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71DF-50A4-40EF-B971-83BFEA0C2F96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5A60-AE8C-4C2C-A517-3F79E13FA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2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fs00.infourok.ru/images/doc/243/241785/2/img0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s00.infourok.ru/images/doc/243/241785/2/img7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fs00.infourok.ru/images/doc/243/241785/2/img4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s00.infourok.ru/images/doc/243/241785/2/img5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76470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Украшения из фруктов и овощей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Урок: «Украшения из фруктов и овощей». Учитель технологии МАОУ СОШ №4 Зобова">
            <a:hlinkClick r:id="rId2" tooltip="&quot;Урок: «Украшения из фруктов и овощей». Учитель технологии МАОУ СОШ №4 Зобова...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43103" r="49095" b="13104"/>
          <a:stretch/>
        </p:blipFill>
        <p:spPr bwMode="auto">
          <a:xfrm>
            <a:off x="2771800" y="2420888"/>
            <a:ext cx="4032448" cy="3672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2100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исходники\31985842.egi10qabm1.W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548680"/>
            <a:ext cx="85965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705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s00.infourok.ru/images/doc/243/241785/2/310/img7.jpg">
            <a:hlinkClick r:id="rId2" tooltip="&quot;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t="4355" r="2339" b="5514"/>
          <a:stretch/>
        </p:blipFill>
        <p:spPr bwMode="auto">
          <a:xfrm>
            <a:off x="539552" y="332656"/>
            <a:ext cx="828092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231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исходники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64" y="332656"/>
            <a:ext cx="8086892" cy="628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9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советы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</a:t>
            </a:r>
            <a:r>
              <a:rPr lang="ru-RU" dirty="0"/>
              <a:t>продукты должны быть свежими и плотными. Размер овощей от среднего до большого. Можно использовать как свежие, так и готовые к употреблению овощи и фрукты. Блюдо и его украшение должны дополнять и сочетаться друг с другом. Украшения должны быть аккуратными, линии срезов – четкими и лаконичными</a:t>
            </a:r>
          </a:p>
        </p:txBody>
      </p:sp>
    </p:spTree>
    <p:extLst>
      <p:ext uri="{BB962C8B-B14F-4D97-AF65-F5344CB8AC3E}">
        <p14:creationId xmlns:p14="http://schemas.microsoft.com/office/powerpoint/2010/main" val="293409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исходники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25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131" y="18864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Технологическая карта. Бутербродный торт «Божьи коровки»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93" y="1481976"/>
            <a:ext cx="8964488" cy="54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Технология приготовления.</a:t>
            </a:r>
            <a:endParaRPr lang="ru-RU" dirty="0"/>
          </a:p>
          <a:p>
            <a:r>
              <a:rPr lang="ru-RU" dirty="0"/>
              <a:t>1. Отрезать от кусочка тоста два уголка .</a:t>
            </a:r>
          </a:p>
          <a:p>
            <a:r>
              <a:rPr lang="ru-RU" dirty="0"/>
              <a:t>2. Тост намазать сливочным маслом.</a:t>
            </a:r>
          </a:p>
          <a:p>
            <a:r>
              <a:rPr lang="ru-RU" dirty="0"/>
              <a:t>3. Сверху положить ломтик плавленого сыра.</a:t>
            </a:r>
          </a:p>
          <a:p>
            <a:r>
              <a:rPr lang="ru-RU" dirty="0"/>
              <a:t>4. Мелкоплодны помидорчик разрезать пополам и</a:t>
            </a:r>
          </a:p>
          <a:p>
            <a:r>
              <a:rPr lang="ru-RU" dirty="0"/>
              <a:t>сделать надрез на каждой половинке - крылышки.</a:t>
            </a:r>
          </a:p>
          <a:p>
            <a:r>
              <a:rPr lang="ru-RU" dirty="0"/>
              <a:t>5. Из маслины сделать «голову», ножки и пятнышки.</a:t>
            </a:r>
          </a:p>
          <a:p>
            <a:r>
              <a:rPr lang="ru-RU" dirty="0"/>
              <a:t>6. Зернышко кукурузы надрезать поперек, оставив не разрезанной кожицу.</a:t>
            </a:r>
          </a:p>
          <a:p>
            <a:r>
              <a:rPr lang="ru-RU" dirty="0"/>
              <a:t>7. Приклеить «глаза» к маслине капелькой майонеза.</a:t>
            </a:r>
          </a:p>
          <a:p>
            <a:r>
              <a:rPr lang="ru-RU" dirty="0"/>
              <a:t>8. Сформировать готовые тосты в круглый торт.</a:t>
            </a:r>
          </a:p>
          <a:p>
            <a:r>
              <a:rPr lang="ru-RU" dirty="0"/>
              <a:t>9. Уложить круглый бутербродный торт на листья салата.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41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llo_html_m794713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09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Бутербродный торт «Праздничный букет»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 Разрезать круглый пшеничный хлеб на две половины горизонтально. 2. Намазать нижний пласт сливочным маслом. 3. Уложить на него верхний пласт. 4. Разрезать торт на 6-8 частей. 5. Намазать каждый кусочек торта паштетом. 6. Уложить торт на листья салата. 7. Разложить от центра на 4-ре кусочка торта листики салата . 8. С мелкоплодного помидорчика срезать боковые круглые ломтики. 9. Выложить из них четыре цветочка и выложить их на листья салата через кусочек торта. 10.Серединку цветочков выложить зернышками кукурузы. 11. У ломтиков плавленого сыра закруглить три угла. Это «лепестки». 12. Из перышек лука сделать «стебельки». 13. Свернуть «лепестки» кулечком. Это «</a:t>
            </a:r>
            <a:r>
              <a:rPr lang="ru-RU" dirty="0" err="1"/>
              <a:t>каллы</a:t>
            </a:r>
            <a:r>
              <a:rPr lang="ru-RU" dirty="0"/>
              <a:t>». 14. Уложить три цветка на маленькие листья салата.</a:t>
            </a:r>
          </a:p>
        </p:txBody>
      </p:sp>
    </p:spTree>
    <p:extLst>
      <p:ext uri="{BB962C8B-B14F-4D97-AF65-F5344CB8AC3E}">
        <p14:creationId xmlns:p14="http://schemas.microsoft.com/office/powerpoint/2010/main" val="1425118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24e47bc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"/>
          <a:stretch/>
        </p:blipFill>
        <p:spPr bwMode="auto">
          <a:xfrm>
            <a:off x="611560" y="308610"/>
            <a:ext cx="7966033" cy="6216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212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758"/>
            <a:ext cx="8229600" cy="1143000"/>
          </a:xfrm>
        </p:spPr>
        <p:txBody>
          <a:bodyPr/>
          <a:lstStyle/>
          <a:p>
            <a:r>
              <a:rPr lang="ru-RU" dirty="0" smtClean="0"/>
              <a:t>Наименование продуктов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1. Круглый пшеничный хлеб - 1</a:t>
            </a:r>
          </a:p>
          <a:p>
            <a:r>
              <a:rPr lang="ru-RU" dirty="0"/>
              <a:t>2.Сыр оранжевого цвета – 1 ломтик</a:t>
            </a:r>
          </a:p>
          <a:p>
            <a:r>
              <a:rPr lang="ru-RU" dirty="0"/>
              <a:t>3. Сыр для тостов – 3 ломтика</a:t>
            </a:r>
          </a:p>
          <a:p>
            <a:r>
              <a:rPr lang="ru-RU" dirty="0"/>
              <a:t>4. Кукуруза консервированная - 24 зернышка</a:t>
            </a:r>
          </a:p>
          <a:p>
            <a:r>
              <a:rPr lang="ru-RU" dirty="0"/>
              <a:t>5.Масло сливочное или майонез – 100 г</a:t>
            </a:r>
          </a:p>
          <a:p>
            <a:r>
              <a:rPr lang="ru-RU" dirty="0"/>
              <a:t>6. Листья зеленого салата – 12 шт.</a:t>
            </a:r>
          </a:p>
          <a:p>
            <a:r>
              <a:rPr lang="ru-RU" dirty="0"/>
              <a:t>7. Мелкоплодные помидоры – 4 шт.</a:t>
            </a:r>
          </a:p>
          <a:p>
            <a:r>
              <a:rPr lang="ru-RU" dirty="0"/>
              <a:t>8. Лук – резанец – 3 перышка</a:t>
            </a:r>
          </a:p>
          <a:p>
            <a:r>
              <a:rPr lang="ru-RU" dirty="0"/>
              <a:t>9. Укроп – 3 веточки</a:t>
            </a:r>
          </a:p>
          <a:p>
            <a:r>
              <a:rPr lang="ru-RU" dirty="0"/>
              <a:t>10. Колбаса с/к – 100 г</a:t>
            </a:r>
          </a:p>
          <a:p>
            <a:r>
              <a:rPr lang="ru-RU" dirty="0"/>
              <a:t>11.Колбаса вареная – 150 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42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198890"/>
              </p:ext>
            </p:extLst>
          </p:nvPr>
        </p:nvGraphicFramePr>
        <p:xfrm>
          <a:off x="251520" y="188818"/>
          <a:ext cx="8496944" cy="637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Презентация" r:id="rId3" imgW="4570541" imgH="3427323" progId="PowerPoint.Show.8">
                  <p:embed/>
                </p:oleObj>
              </mc:Choice>
              <mc:Fallback>
                <p:oleObj name="Презентация" r:id="rId3" imgW="4570541" imgH="3427323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818"/>
                        <a:ext cx="8496944" cy="637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8075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llo_html_m552dad5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00" b="10077"/>
          <a:stretch/>
        </p:blipFill>
        <p:spPr bwMode="auto">
          <a:xfrm>
            <a:off x="683568" y="548680"/>
            <a:ext cx="8298759" cy="563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556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m544e9dd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"/>
          <a:stretch/>
        </p:blipFill>
        <p:spPr bwMode="auto">
          <a:xfrm>
            <a:off x="971600" y="404664"/>
            <a:ext cx="71287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534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dirty="0" smtClean="0"/>
              <a:t>Корзинка с помидорами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125538"/>
            <a:ext cx="4572000" cy="547181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1. Тост намазать сливочным маслом.</a:t>
            </a:r>
          </a:p>
          <a:p>
            <a:r>
              <a:rPr lang="ru-RU" dirty="0"/>
              <a:t>2. Сверху положить ломтик плавленого сыра для тостов.</a:t>
            </a:r>
          </a:p>
          <a:p>
            <a:r>
              <a:rPr lang="ru-RU" dirty="0"/>
              <a:t>3. Вставить в бутерброд соленую соломку.</a:t>
            </a:r>
          </a:p>
          <a:p>
            <a:r>
              <a:rPr lang="ru-RU" dirty="0"/>
              <a:t>4. Отобрать длинные перышки зеленого лука и переплетать их между соломкой, начиная со дна «корзинки».</a:t>
            </a:r>
          </a:p>
          <a:p>
            <a:r>
              <a:rPr lang="ru-RU" dirty="0"/>
              <a:t>5. Из небольших кусочков зеленого лука сделать «ручки»</a:t>
            </a:r>
          </a:p>
          <a:p>
            <a:r>
              <a:rPr lang="ru-RU" dirty="0"/>
              <a:t>6. Наполнить «корзинку» мелкоплодными помидорчиками.</a:t>
            </a:r>
          </a:p>
          <a:p>
            <a:endParaRPr lang="ru-RU" dirty="0"/>
          </a:p>
        </p:txBody>
      </p:sp>
      <p:pic>
        <p:nvPicPr>
          <p:cNvPr id="5" name="Рисунок 4" descr="hello_html_2c6a1a9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814" b="11674"/>
          <a:stretch/>
        </p:blipFill>
        <p:spPr bwMode="auto">
          <a:xfrm>
            <a:off x="4499992" y="1340768"/>
            <a:ext cx="4392488" cy="4167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559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Наименование продуктов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Тостерный хлеб – 1 ломоть</a:t>
            </a:r>
          </a:p>
          <a:p>
            <a:r>
              <a:rPr lang="ru-RU" dirty="0"/>
              <a:t>2.Сыр плавленый для тостов – 1 ломтик</a:t>
            </a:r>
          </a:p>
          <a:p>
            <a:r>
              <a:rPr lang="ru-RU" dirty="0"/>
              <a:t>3. Соленые соломки – 12 шт.</a:t>
            </a:r>
          </a:p>
          <a:p>
            <a:r>
              <a:rPr lang="ru-RU" dirty="0"/>
              <a:t>4. . Сливочное масло – 15 г</a:t>
            </a:r>
          </a:p>
          <a:p>
            <a:r>
              <a:rPr lang="ru-RU" dirty="0"/>
              <a:t>5. Зеленый лук – 5 перышек</a:t>
            </a:r>
          </a:p>
          <a:p>
            <a:r>
              <a:rPr lang="ru-RU" dirty="0"/>
              <a:t>6. Мелкий помидорчик – 4 шт.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2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Развивать эстетические навыки. Ознакомить со способами и вариантами оформления блюд овощами и фруктами. Приобщать обучающихся к духовной красоте, изяществу, фантазии. Продолжать развитие творческих способностей, умению оформлять блюда. Развивать внимание, усидчивость, вкус</a:t>
            </a:r>
          </a:p>
        </p:txBody>
      </p:sp>
    </p:spTree>
    <p:extLst>
      <p:ext uri="{BB962C8B-B14F-4D97-AF65-F5344CB8AC3E}">
        <p14:creationId xmlns:p14="http://schemas.microsoft.com/office/powerpoint/2010/main" val="292788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Продолжить знакомство </a:t>
            </a:r>
            <a:r>
              <a:rPr lang="ru-RU" dirty="0" smtClean="0"/>
              <a:t>обучающихся </a:t>
            </a:r>
            <a:r>
              <a:rPr lang="ru-RU" dirty="0"/>
              <a:t>с приёмами оформления и украшения готовых блюд; </a:t>
            </a:r>
            <a:endParaRPr lang="ru-RU" dirty="0" smtClean="0"/>
          </a:p>
          <a:p>
            <a:r>
              <a:rPr lang="ru-RU" dirty="0" smtClean="0"/>
              <a:t>Учить </a:t>
            </a:r>
            <a:r>
              <a:rPr lang="ru-RU" dirty="0"/>
              <a:t>экономному </a:t>
            </a:r>
            <a:r>
              <a:rPr lang="ru-RU" dirty="0" smtClean="0"/>
              <a:t>использованию продуктов; 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творческие способности </a:t>
            </a:r>
            <a:r>
              <a:rPr lang="ru-RU" dirty="0" smtClean="0"/>
              <a:t>обучающихся</a:t>
            </a:r>
            <a:r>
              <a:rPr lang="ru-RU" dirty="0"/>
              <a:t>, умение работать группами;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41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Оформление </a:t>
            </a:r>
            <a:r>
              <a:rPr lang="ru-RU" dirty="0"/>
              <a:t>блюд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5" descr="hello_html_m23d42d5d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316288" cy="418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6" descr="hello_html_m3c33571f.jp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5" b="888"/>
          <a:stretch/>
        </p:blipFill>
        <p:spPr bwMode="auto">
          <a:xfrm>
            <a:off x="4644008" y="1052736"/>
            <a:ext cx="4176464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628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СТРУМЕНТЫ ДЛЯ ДОМАШНЕГО КАРВИНГА ">
            <a:hlinkClick r:id="rId2" tooltip="&quot;ИНСТРУМЕНТЫ ДЛЯ ДОМАШНЕГО КАРВИНГА 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2464" r="2780" b="3858"/>
          <a:stretch/>
        </p:blipFill>
        <p:spPr bwMode="auto">
          <a:xfrm>
            <a:off x="539552" y="188640"/>
            <a:ext cx="8136904" cy="640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80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fs00.infourok.ru/images/doc/243/241785/2/310/img5.jpg">
            <a:hlinkClick r:id="rId2" tooltip="&quot;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7" t="3739" r="3369" b="3529"/>
          <a:stretch/>
        </p:blipFill>
        <p:spPr bwMode="auto">
          <a:xfrm>
            <a:off x="1187624" y="569626"/>
            <a:ext cx="7105338" cy="587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306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исходники\karving-ovoshhej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376931" cy="628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6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892480" cy="659765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Карвинг</a:t>
            </a:r>
            <a:r>
              <a:rPr lang="ru-RU" dirty="0"/>
              <a:t> — англ. </a:t>
            </a:r>
            <a:r>
              <a:rPr lang="ru-RU" dirty="0" err="1"/>
              <a:t>curving</a:t>
            </a:r>
            <a:r>
              <a:rPr lang="ru-RU" dirty="0"/>
              <a:t> (от </a:t>
            </a:r>
            <a:r>
              <a:rPr lang="ru-RU" dirty="0" err="1"/>
              <a:t>curve</a:t>
            </a:r>
            <a:r>
              <a:rPr lang="ru-RU" dirty="0"/>
              <a:t>, что означает резать) — «резная работа», «резной орнамент». </a:t>
            </a:r>
            <a:r>
              <a:rPr lang="ru-RU" dirty="0" err="1"/>
              <a:t>Карвинг</a:t>
            </a:r>
            <a:r>
              <a:rPr lang="ru-RU" dirty="0"/>
              <a:t> в кулинарии — это фигурная резка по овощам и фруктам, которую сейчас широко используют повара самых разных ресторанов.  Красиво оформленное блюдо - важный элемент современного ежедневного и праздничного стола. Украшения преображают даже привычные блюда, всегда </a:t>
            </a:r>
            <a:r>
              <a:rPr lang="ru-RU" dirty="0" smtClean="0"/>
              <a:t>радуют всех.</a:t>
            </a:r>
            <a:r>
              <a:rPr lang="ru-RU" dirty="0"/>
              <a:t> Современный европейский </a:t>
            </a:r>
            <a:r>
              <a:rPr lang="ru-RU" dirty="0" err="1"/>
              <a:t>карвинг</a:t>
            </a:r>
            <a:r>
              <a:rPr lang="ru-RU" dirty="0"/>
              <a:t>  из овощей и Пришедшая в Европу мода на восточную кухню первоначально вызвала интерес к </a:t>
            </a:r>
            <a:r>
              <a:rPr lang="ru-RU" dirty="0" err="1"/>
              <a:t>карвингу</a:t>
            </a:r>
            <a:r>
              <a:rPr lang="ru-RU" dirty="0"/>
              <a:t> по овощам и фруктам у поваров ресторанов. Резной орнамент способствует ранее необычной, а потому привлекательной сервировке ресторанного стола.  Сейчас ни одна кулинарная выставка или продуктовое шоу не обходится без демонстрации украшения столов различными резными композициями.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308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618</Words>
  <Application>Microsoft Office PowerPoint</Application>
  <PresentationFormat>Экран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Презентация Microsoft PowerPoint 97-2003</vt:lpstr>
      <vt:lpstr>Украшения из фруктов и овощей</vt:lpstr>
      <vt:lpstr>Презентация PowerPoint</vt:lpstr>
      <vt:lpstr>Цели </vt:lpstr>
      <vt:lpstr>Задачи</vt:lpstr>
      <vt:lpstr>Оформление блюд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советы</vt:lpstr>
      <vt:lpstr>Презентация PowerPoint</vt:lpstr>
      <vt:lpstr>Технологическая карта. Бутербродный торт «Божьи коровки»</vt:lpstr>
      <vt:lpstr>Презентация PowerPoint</vt:lpstr>
      <vt:lpstr>Бутербродный торт «Праздничный букет»</vt:lpstr>
      <vt:lpstr>Презентация PowerPoint</vt:lpstr>
      <vt:lpstr>Наименование продуктов</vt:lpstr>
      <vt:lpstr>Презентация PowerPoint</vt:lpstr>
      <vt:lpstr>Презентация PowerPoint</vt:lpstr>
      <vt:lpstr>Корзинка с помидорами</vt:lpstr>
      <vt:lpstr>Наименование продуктов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украшения</dc:title>
  <dc:creator>Оно</dc:creator>
  <cp:lastModifiedBy>Оно</cp:lastModifiedBy>
  <cp:revision>11</cp:revision>
  <dcterms:created xsi:type="dcterms:W3CDTF">2020-04-13T10:39:50Z</dcterms:created>
  <dcterms:modified xsi:type="dcterms:W3CDTF">2020-04-13T16:20:31Z</dcterms:modified>
</cp:coreProperties>
</file>