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94" autoAdjust="0"/>
    <p:restoredTop sz="94660"/>
  </p:normalViewPr>
  <p:slideViewPr>
    <p:cSldViewPr>
      <p:cViewPr>
        <p:scale>
          <a:sx n="69" d="100"/>
          <a:sy n="69" d="100"/>
        </p:scale>
        <p:origin x="-142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447800" y="685800"/>
            <a:ext cx="624840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HISTORY OF </a:t>
            </a:r>
            <a:r>
              <a:rPr kumimoji="0" 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MATHEMATICAL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SYMBOLS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276600"/>
            <a:ext cx="5522058" cy="2667000"/>
          </a:xfrm>
          <a:prstGeom prst="roundRect">
            <a:avLst>
              <a:gd name="adj" fmla="val 16667"/>
            </a:avLst>
          </a:prstGeom>
          <a:ln>
            <a:solidFill>
              <a:schemeClr val="accent3">
                <a:lumMod val="75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457200"/>
            <a:ext cx="7848600" cy="4924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Term "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integral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" was coined  the Jacob Bernoulli (1690).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1447799" y="3505200"/>
            <a:ext cx="1524000" cy="317009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</a:t>
            </a:r>
            <a:endParaRPr lang="ru-RU" sz="2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200px-Jakob_Bernoull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95400"/>
            <a:ext cx="4278702" cy="48768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609600" y="1447800"/>
            <a:ext cx="3505200" cy="169277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Designation integral Leibniz made ​​from the first letter of the word “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Summa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3000" y="533400"/>
            <a:ext cx="6705600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Symbol limit has appeared at Simon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L'Huilier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2590800"/>
            <a:ext cx="4050270" cy="1905000"/>
          </a:xfrm>
          <a:prstGeom prst="roundRect">
            <a:avLst>
              <a:gd name="adj" fmla="val 8594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" name="Рисунок 12" descr="751_thum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1447800"/>
            <a:ext cx="4120896" cy="48768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533400"/>
            <a:ext cx="8610600" cy="89255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Indexation for numbering of variables in the current form introduced Newton (1717).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saac-newt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1828800"/>
            <a:ext cx="5896874" cy="45720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762000" y="3048000"/>
            <a:ext cx="1447800" cy="184665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9600" b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9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1000" y="250448"/>
            <a:ext cx="3657600" cy="89255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The factorial invented Christian Crump (1808)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295400"/>
            <a:ext cx="1524000" cy="11079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n!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81600" y="228600"/>
            <a:ext cx="3505200" cy="89255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Infinity symbol invented by Wallace(1655)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48400" y="1295401"/>
            <a:ext cx="1447800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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пр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2648712"/>
            <a:ext cx="3352800" cy="4056888"/>
          </a:xfrm>
          <a:prstGeom prst="rect">
            <a:avLst/>
          </a:prstGeom>
        </p:spPr>
      </p:pic>
      <p:pic>
        <p:nvPicPr>
          <p:cNvPr id="8" name="Рисунок 7" descr="imagesCA4OM3JJ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" y="3352800"/>
            <a:ext cx="4201297" cy="18288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6400800" y="6136957"/>
            <a:ext cx="1295400" cy="4924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Wallace</a:t>
            </a:r>
            <a:endParaRPr lang="ru-RU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228600"/>
            <a:ext cx="8305800" cy="4924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Symbols logical operations suggested George Boole (1854).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533400" y="1143000"/>
            <a:ext cx="2209800" cy="132343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8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,&amp;</a:t>
            </a:r>
            <a:endParaRPr kumimoji="0" lang="en-US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3810000"/>
            <a:ext cx="2209800" cy="1323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,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2555557"/>
            <a:ext cx="1828800" cy="4924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conjunction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5222557"/>
            <a:ext cx="1752600" cy="4924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disjunction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217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1295400"/>
            <a:ext cx="5334000" cy="49530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381000"/>
            <a:ext cx="8458200" cy="89255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Mathematical expressions can be read by anyone regardless of their spoken language.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agesCAGLK86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450" y="1524000"/>
            <a:ext cx="3028950" cy="2124786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pic>
        <p:nvPicPr>
          <p:cNvPr id="4" name="Рисунок 3" descr="imagesCAQZLVY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1524000"/>
            <a:ext cx="2686756" cy="21336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304800" y="4495800"/>
            <a:ext cx="8458200" cy="169277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Mathematical signs allow you to record in a compact form of a proposal, the expression of which in ordinary language would </a:t>
            </a: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be cumbersome.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62000" y="381000"/>
            <a:ext cx="7543800" cy="24929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31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Mathematical notation</a:t>
            </a:r>
            <a:r>
              <a:rPr kumimoji="0" lang="en-US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a symbols used for the compact notation of mathematical equations and formulas. In addition to the numbers and letters of different alphabets, mathematical language uses a set of special characters that were invented in the last few centuries.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914400" y="3048000"/>
            <a:ext cx="7620000" cy="3429000"/>
            <a:chOff x="914400" y="3124200"/>
            <a:chExt cx="7620000" cy="3352800"/>
          </a:xfrm>
        </p:grpSpPr>
        <p:pic>
          <p:nvPicPr>
            <p:cNvPr id="6" name="Рисунок 5" descr="images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14400" y="3124200"/>
              <a:ext cx="3810000" cy="3352800"/>
            </a:xfrm>
            <a:prstGeom prst="roundRect">
              <a:avLst>
                <a:gd name="adj" fmla="val 16667"/>
              </a:avLst>
            </a:prstGeom>
            <a:ln>
              <a:solidFill>
                <a:schemeClr val="accent3">
                  <a:lumMod val="75000"/>
                </a:schemeClr>
              </a:solidFill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pic>
          <p:nvPicPr>
            <p:cNvPr id="7" name="Рисунок 6" descr="imagesCAWV1VLB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76800" y="3124200"/>
              <a:ext cx="3657600" cy="3352800"/>
            </a:xfrm>
            <a:prstGeom prst="roundRect">
              <a:avLst>
                <a:gd name="adj" fmla="val 16667"/>
              </a:avLst>
            </a:prstGeom>
            <a:ln>
              <a:solidFill>
                <a:schemeClr val="accent3">
                  <a:lumMod val="75000"/>
                </a:schemeClr>
              </a:solidFill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04800"/>
            <a:ext cx="7924800" cy="89255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First the plus (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 and minus (-) were used in the book "Arithmetic", written by Johannes Widmann in 1489</a:t>
            </a:r>
            <a:r>
              <a:rPr lang="en-US" dirty="0" smtClean="0"/>
              <a:t>.</a:t>
            </a:r>
            <a:endParaRPr lang="ru-RU" dirty="0"/>
          </a:p>
        </p:txBody>
      </p:sp>
      <p:pic>
        <p:nvPicPr>
          <p:cNvPr id="4" name="Рисунок 3" descr="220px-Plus_Minus_Wiedmann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1447800"/>
            <a:ext cx="3727752" cy="510540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685800" y="1447800"/>
            <a:ext cx="3124200" cy="212365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12+5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.6</a:t>
            </a:r>
          </a:p>
          <a:p>
            <a:pPr algn="ctr"/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45-17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3962400"/>
            <a:ext cx="3124200" cy="212365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.6</a:t>
            </a:r>
          </a:p>
          <a:p>
            <a:pPr algn="ctr"/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45m17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533400"/>
            <a:ext cx="7924800" cy="89255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Multiplication sign introduced in 1631 by William Otrad (England) in the form of oblique cross.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уильям отред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00" y="1600200"/>
            <a:ext cx="3299625" cy="502920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685800" y="19050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62000" y="2057400"/>
            <a:ext cx="3581400" cy="424731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7</a:t>
            </a:r>
          </a:p>
          <a:p>
            <a:pPr algn="ctr"/>
            <a:r>
              <a:rPr lang="en-US" sz="5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5M7</a:t>
            </a:r>
          </a:p>
          <a:p>
            <a:pPr algn="ctr"/>
            <a:r>
              <a:rPr lang="en-US" sz="5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5  7</a:t>
            </a:r>
          </a:p>
          <a:p>
            <a:pPr algn="ctr"/>
            <a:r>
              <a:rPr lang="en-US" sz="5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5*7</a:t>
            </a:r>
          </a:p>
          <a:p>
            <a:pPr algn="ctr"/>
            <a:r>
              <a:rPr lang="en-US" sz="54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5  7</a:t>
            </a:r>
          </a:p>
        </p:txBody>
      </p:sp>
      <p:pic>
        <p:nvPicPr>
          <p:cNvPr id="8" name="Рисунок 7" descr="\Box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57450" y="4114800"/>
            <a:ext cx="2095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457200"/>
            <a:ext cx="7467600" cy="89255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The current record of the exponent introduced by Descartes in his "Geometry" (1637)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рене декар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1600200"/>
            <a:ext cx="3920490" cy="48006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733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1524000"/>
            <a:ext cx="1828800" cy="219791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4114800"/>
            <a:ext cx="990600" cy="2040636"/>
          </a:xfrm>
          <a:prstGeom prst="roundRect">
            <a:avLst>
              <a:gd name="adj" fmla="val 8594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438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4114800"/>
            <a:ext cx="1752600" cy="1981200"/>
          </a:xfrm>
          <a:prstGeom prst="roundRect">
            <a:avLst>
              <a:gd name="adj" fmla="val 8594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1190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6096000" cy="4924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Round brackets appeared in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Tartaglia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(1556)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6096000" cy="4924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Curly brackets introduced by Wyeth (1593)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828800"/>
            <a:ext cx="8001000" cy="4924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In common usage brackets introduced Leibniz and Euler.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0" y="-7620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)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67600" y="6858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 }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франсуа вие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590800"/>
            <a:ext cx="2576322" cy="35052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1981200" y="6172200"/>
            <a:ext cx="1143000" cy="4924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Wyeth</a:t>
            </a:r>
            <a:endParaRPr lang="ru-RU" sz="2600" b="1" dirty="0"/>
          </a:p>
        </p:txBody>
      </p:sp>
      <p:pic>
        <p:nvPicPr>
          <p:cNvPr id="9" name="Рисунок 8" descr="Leibniz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5105400" y="2590800"/>
            <a:ext cx="2667000" cy="35052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  <p:sp>
        <p:nvSpPr>
          <p:cNvPr id="10" name="TextBox 9"/>
          <p:cNvSpPr txBox="1"/>
          <p:nvPr/>
        </p:nvSpPr>
        <p:spPr>
          <a:xfrm>
            <a:off x="5715000" y="6172200"/>
            <a:ext cx="1447800" cy="49244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Leibniz</a:t>
            </a:r>
            <a:endParaRPr lang="ru-RU" sz="2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162800" cy="15696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Letter 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like the code of the imaginary unit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proposed Euler (1777), who took this first letter of the word 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imaginarius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1438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3048000"/>
            <a:ext cx="4093028" cy="1828800"/>
          </a:xfrm>
          <a:prstGeom prst="roundRect">
            <a:avLst>
              <a:gd name="adj" fmla="val 8594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1457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0" descr="image02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2362200"/>
            <a:ext cx="3810000" cy="43434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924800" cy="89255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Signs compare Thomas Harriot introduced in his book, published posthumously in 1631.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3657600"/>
            <a:ext cx="3657600" cy="1323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Until he wrote the words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more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less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752600"/>
            <a:ext cx="2133600" cy="1323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  &gt;</a:t>
            </a:r>
            <a:endParaRPr lang="ru-RU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ThomasHarrio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3639" y="1523999"/>
            <a:ext cx="3843161" cy="4883075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3962400" cy="17526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Abbreviations for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sine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and c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osine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William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Otrad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introduced in the mid XVII century.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24400" y="228600"/>
            <a:ext cx="4114800" cy="169277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Abbreviations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tangent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cotangent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 introduced by Johann Bernoulli in XVIII century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5105400" y="2057400"/>
            <a:ext cx="3657600" cy="4608576"/>
            <a:chOff x="5105400" y="2057400"/>
            <a:chExt cx="3657600" cy="4608576"/>
          </a:xfrm>
        </p:grpSpPr>
        <p:pic>
          <p:nvPicPr>
            <p:cNvPr id="4" name="Рисунок 3" descr="25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105400" y="2057400"/>
              <a:ext cx="3657600" cy="4608576"/>
            </a:xfrm>
            <a:prstGeom prst="rect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5715000" y="6096000"/>
              <a:ext cx="2514600" cy="492443"/>
            </a:xfrm>
            <a:prstGeom prst="rect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600" dirty="0" smtClean="0">
                  <a:latin typeface="Times New Roman" pitchFamily="18" charset="0"/>
                  <a:cs typeface="Times New Roman" pitchFamily="18" charset="0"/>
                </a:rPr>
                <a:t>Johann Bernoulli</a:t>
              </a:r>
              <a:endParaRPr lang="ru-RU" sz="26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219200" y="2305883"/>
            <a:ext cx="1981200" cy="424731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Sin</a:t>
            </a:r>
          </a:p>
          <a:p>
            <a:pPr algn="ctr"/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Cos</a:t>
            </a:r>
          </a:p>
          <a:p>
            <a:pPr algn="ctr"/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tg</a:t>
            </a:r>
          </a:p>
          <a:p>
            <a:pPr algn="ctr"/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Ctg</a:t>
            </a:r>
          </a:p>
          <a:p>
            <a:pPr algn="ctr"/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358</Words>
  <PresentationFormat>Экран (4:3)</PresentationFormat>
  <Paragraphs>50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Аня</dc:creator>
  <cp:lastModifiedBy>Аня</cp:lastModifiedBy>
  <cp:revision>59</cp:revision>
  <dcterms:created xsi:type="dcterms:W3CDTF">2013-03-31T12:18:40Z</dcterms:created>
  <dcterms:modified xsi:type="dcterms:W3CDTF">2013-04-19T12:05:19Z</dcterms:modified>
</cp:coreProperties>
</file>