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1" r:id="rId18"/>
    <p:sldId id="292" r:id="rId19"/>
    <p:sldId id="293" r:id="rId20"/>
    <p:sldId id="289" r:id="rId21"/>
    <p:sldId id="288" r:id="rId22"/>
    <p:sldId id="290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5" r:id="rId33"/>
    <p:sldId id="294" r:id="rId34"/>
    <p:sldId id="295" r:id="rId35"/>
    <p:sldId id="296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808"/>
    <a:srgbClr val="4C4CC4"/>
    <a:srgbClr val="009999"/>
    <a:srgbClr val="99CCFF"/>
    <a:srgbClr val="00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7" autoAdjust="0"/>
    <p:restoredTop sz="94682" autoAdjust="0"/>
  </p:normalViewPr>
  <p:slideViewPr>
    <p:cSldViewPr snapToGrid="0">
      <p:cViewPr varScale="1">
        <p:scale>
          <a:sx n="60" d="100"/>
          <a:sy n="60" d="100"/>
        </p:scale>
        <p:origin x="5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AAAD-6B14-4FCE-B196-D6E4A5DD3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38018-2698-4C28-915D-557F9CB67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CD167-499A-46E2-B6E0-A4A6FAC60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08060-AAAA-4EC5-9886-2C29C4EC9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526C2-9DB1-4C03-BCD4-8AB98872D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35880-3A26-46EE-B010-228EFE1B1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81ADC-6641-4695-AB09-771FF6CBC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AFE5-AD35-4705-A527-7AA3EBF9C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4C57D-44C7-475D-B7FA-6E0D9FD96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76D2-D8D5-46D8-BB1A-EF3EBE7AD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5211-99F6-4767-BC89-4DD7C9136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2421CE-E78F-4A7A-8B4B-9BF90EA9B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об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001" y="496045"/>
            <a:ext cx="7493000" cy="5755422"/>
          </a:xfrm>
          <a:prstGeom prst="rect">
            <a:avLst/>
          </a:prstGeom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57150">
              <a:bevelT w="82550" h="114300" prst="slope"/>
            </a:sp3d>
          </a:bodyPr>
          <a:lstStyle/>
          <a:p>
            <a:pPr algn="ctr">
              <a:defRPr/>
            </a:pP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ncoDi" pitchFamily="82" charset="0"/>
              </a:rPr>
              <a:t>ПОСТРОЕНИЕ</a:t>
            </a:r>
          </a:p>
          <a:p>
            <a:pPr algn="ctr">
              <a:defRPr/>
            </a:pP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ncoDi" pitchFamily="82" charset="0"/>
              </a:rPr>
              <a:t>ТРЕТЬЕГО ВИДА</a:t>
            </a:r>
          </a:p>
          <a:p>
            <a:pPr algn="ctr">
              <a:defRPr/>
            </a:pP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ncoDi" pitchFamily="82" charset="0"/>
              </a:rPr>
              <a:t>ПО ДВУМ </a:t>
            </a:r>
          </a:p>
          <a:p>
            <a:pPr algn="ctr">
              <a:defRPr/>
            </a:pP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ncoDi" pitchFamily="82" charset="0"/>
              </a:rPr>
              <a:t>ДАННЫМ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622425" y="2162175"/>
            <a:ext cx="2438400" cy="1681163"/>
            <a:chOff x="1022" y="1362"/>
            <a:chExt cx="1536" cy="1059"/>
          </a:xfrm>
        </p:grpSpPr>
        <p:sp>
          <p:nvSpPr>
            <p:cNvPr id="11309" name="Rectangle 3"/>
            <p:cNvSpPr>
              <a:spLocks noChangeArrowheads="1"/>
            </p:cNvSpPr>
            <p:nvPr/>
          </p:nvSpPr>
          <p:spPr bwMode="auto">
            <a:xfrm>
              <a:off x="1022" y="1362"/>
              <a:ext cx="1536" cy="76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0" name="Rectangle 4"/>
            <p:cNvSpPr>
              <a:spLocks noChangeArrowheads="1"/>
            </p:cNvSpPr>
            <p:nvPr/>
          </p:nvSpPr>
          <p:spPr bwMode="auto">
            <a:xfrm>
              <a:off x="1022" y="2130"/>
              <a:ext cx="1536" cy="28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1" name="Line 5"/>
            <p:cNvSpPr>
              <a:spLocks noChangeShapeType="1"/>
            </p:cNvSpPr>
            <p:nvPr/>
          </p:nvSpPr>
          <p:spPr bwMode="auto">
            <a:xfrm>
              <a:off x="1632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2" name="Line 6"/>
            <p:cNvSpPr>
              <a:spLocks noChangeShapeType="1"/>
            </p:cNvSpPr>
            <p:nvPr/>
          </p:nvSpPr>
          <p:spPr bwMode="auto">
            <a:xfrm>
              <a:off x="1926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67" name="Group 7"/>
          <p:cNvGrpSpPr>
            <a:grpSpLocks/>
          </p:cNvGrpSpPr>
          <p:nvPr/>
        </p:nvGrpSpPr>
        <p:grpSpPr bwMode="auto">
          <a:xfrm>
            <a:off x="1620838" y="4411663"/>
            <a:ext cx="2457450" cy="1471612"/>
            <a:chOff x="1021" y="2779"/>
            <a:chExt cx="1548" cy="927"/>
          </a:xfrm>
        </p:grpSpPr>
        <p:sp>
          <p:nvSpPr>
            <p:cNvPr id="11303" name="Rectangle 8"/>
            <p:cNvSpPr>
              <a:spLocks noChangeArrowheads="1"/>
            </p:cNvSpPr>
            <p:nvPr/>
          </p:nvSpPr>
          <p:spPr bwMode="auto">
            <a:xfrm>
              <a:off x="1021" y="2935"/>
              <a:ext cx="1538" cy="653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4" name="Line 9"/>
            <p:cNvSpPr>
              <a:spLocks noChangeShapeType="1"/>
            </p:cNvSpPr>
            <p:nvPr/>
          </p:nvSpPr>
          <p:spPr bwMode="auto">
            <a:xfrm>
              <a:off x="1032" y="3158"/>
              <a:ext cx="153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5" name="Oval 10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6" name="Oval 11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7" name="Line 12"/>
            <p:cNvSpPr>
              <a:spLocks noChangeShapeType="1"/>
            </p:cNvSpPr>
            <p:nvPr/>
          </p:nvSpPr>
          <p:spPr bwMode="auto">
            <a:xfrm>
              <a:off x="1779" y="2779"/>
              <a:ext cx="0" cy="9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8" name="Line 13"/>
            <p:cNvSpPr>
              <a:spLocks noChangeShapeType="1"/>
            </p:cNvSpPr>
            <p:nvPr/>
          </p:nvSpPr>
          <p:spPr bwMode="auto">
            <a:xfrm>
              <a:off x="1558" y="3373"/>
              <a:ext cx="4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68" name="Group 15"/>
          <p:cNvGrpSpPr>
            <a:grpSpLocks/>
          </p:cNvGrpSpPr>
          <p:nvPr/>
        </p:nvGrpSpPr>
        <p:grpSpPr bwMode="auto">
          <a:xfrm>
            <a:off x="2105025" y="1450975"/>
            <a:ext cx="1460500" cy="1397000"/>
            <a:chOff x="1326" y="914"/>
            <a:chExt cx="920" cy="880"/>
          </a:xfrm>
        </p:grpSpPr>
        <p:sp>
          <p:nvSpPr>
            <p:cNvPr id="11300" name="Oval 16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1" name="Oval 17" descr="Пергамент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2" name="Rectangle 18" descr="Пергамент"/>
            <p:cNvSpPr>
              <a:spLocks noChangeArrowheads="1"/>
            </p:cNvSpPr>
            <p:nvPr/>
          </p:nvSpPr>
          <p:spPr bwMode="auto">
            <a:xfrm>
              <a:off x="1326" y="914"/>
              <a:ext cx="920" cy="43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69" name="Line 19"/>
          <p:cNvSpPr>
            <a:spLocks noChangeShapeType="1"/>
          </p:cNvSpPr>
          <p:nvPr/>
        </p:nvSpPr>
        <p:spPr bwMode="auto">
          <a:xfrm>
            <a:off x="2825750" y="2022475"/>
            <a:ext cx="0" cy="2038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Line 20"/>
          <p:cNvSpPr>
            <a:spLocks noChangeShapeType="1"/>
          </p:cNvSpPr>
          <p:nvPr/>
        </p:nvSpPr>
        <p:spPr bwMode="auto">
          <a:xfrm>
            <a:off x="4445000" y="4278313"/>
            <a:ext cx="1671638" cy="167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Line 21"/>
          <p:cNvSpPr>
            <a:spLocks noChangeShapeType="1"/>
          </p:cNvSpPr>
          <p:nvPr/>
        </p:nvSpPr>
        <p:spPr bwMode="auto">
          <a:xfrm>
            <a:off x="4095750" y="2139950"/>
            <a:ext cx="178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Line 22"/>
          <p:cNvSpPr>
            <a:spLocks noChangeShapeType="1"/>
          </p:cNvSpPr>
          <p:nvPr/>
        </p:nvSpPr>
        <p:spPr bwMode="auto">
          <a:xfrm>
            <a:off x="4010025" y="3860800"/>
            <a:ext cx="185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Line 23"/>
          <p:cNvSpPr>
            <a:spLocks noChangeShapeType="1"/>
          </p:cNvSpPr>
          <p:nvPr/>
        </p:nvSpPr>
        <p:spPr bwMode="auto">
          <a:xfrm>
            <a:off x="4060825" y="4662488"/>
            <a:ext cx="768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Line 24"/>
          <p:cNvSpPr>
            <a:spLocks noChangeShapeType="1"/>
          </p:cNvSpPr>
          <p:nvPr/>
        </p:nvSpPr>
        <p:spPr bwMode="auto">
          <a:xfrm>
            <a:off x="4062413" y="5699125"/>
            <a:ext cx="180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Line 25"/>
          <p:cNvSpPr>
            <a:spLocks noChangeShapeType="1"/>
          </p:cNvSpPr>
          <p:nvPr/>
        </p:nvSpPr>
        <p:spPr bwMode="auto">
          <a:xfrm flipV="1">
            <a:off x="4829175" y="2139950"/>
            <a:ext cx="0" cy="2522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Line 26"/>
          <p:cNvSpPr>
            <a:spLocks noChangeShapeType="1"/>
          </p:cNvSpPr>
          <p:nvPr/>
        </p:nvSpPr>
        <p:spPr bwMode="auto">
          <a:xfrm flipV="1">
            <a:off x="5865813" y="2139950"/>
            <a:ext cx="0" cy="3559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Line 27"/>
          <p:cNvSpPr>
            <a:spLocks noChangeShapeType="1"/>
          </p:cNvSpPr>
          <p:nvPr/>
        </p:nvSpPr>
        <p:spPr bwMode="auto">
          <a:xfrm>
            <a:off x="4846638" y="2155825"/>
            <a:ext cx="0" cy="16875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Line 28"/>
          <p:cNvSpPr>
            <a:spLocks noChangeShapeType="1"/>
          </p:cNvSpPr>
          <p:nvPr/>
        </p:nvSpPr>
        <p:spPr bwMode="auto">
          <a:xfrm>
            <a:off x="4846638" y="3843338"/>
            <a:ext cx="1019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4044950" y="3376613"/>
            <a:ext cx="1820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4027488" y="50133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4846638" y="2157413"/>
            <a:ext cx="333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5180013" y="2155825"/>
            <a:ext cx="0" cy="12207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5180013" y="3376613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5865813" y="3376613"/>
            <a:ext cx="0" cy="466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4876800" y="2184400"/>
            <a:ext cx="273050" cy="1625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5149850" y="3403600"/>
            <a:ext cx="685800" cy="406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V="1">
            <a:off x="5180013" y="2139950"/>
            <a:ext cx="0" cy="287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8" name="Line 38"/>
          <p:cNvSpPr>
            <a:spLocks noChangeShapeType="1"/>
          </p:cNvSpPr>
          <p:nvPr/>
        </p:nvSpPr>
        <p:spPr bwMode="auto">
          <a:xfrm flipH="1">
            <a:off x="1303338" y="4278313"/>
            <a:ext cx="315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Line 39"/>
          <p:cNvSpPr>
            <a:spLocks noChangeShapeType="1"/>
          </p:cNvSpPr>
          <p:nvPr/>
        </p:nvSpPr>
        <p:spPr bwMode="auto">
          <a:xfrm flipV="1">
            <a:off x="4445000" y="1905000"/>
            <a:ext cx="0" cy="2373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90" name="Group 40"/>
          <p:cNvGrpSpPr>
            <a:grpSpLocks/>
          </p:cNvGrpSpPr>
          <p:nvPr/>
        </p:nvGrpSpPr>
        <p:grpSpPr bwMode="auto">
          <a:xfrm>
            <a:off x="885825" y="1450975"/>
            <a:ext cx="5761038" cy="4875213"/>
            <a:chOff x="558" y="914"/>
            <a:chExt cx="3629" cy="3071"/>
          </a:xfrm>
        </p:grpSpPr>
        <p:sp>
          <p:nvSpPr>
            <p:cNvPr id="11293" name="Line 41"/>
            <p:cNvSpPr>
              <a:spLocks noChangeShapeType="1"/>
            </p:cNvSpPr>
            <p:nvPr/>
          </p:nvSpPr>
          <p:spPr bwMode="auto">
            <a:xfrm flipH="1">
              <a:off x="821" y="2695"/>
              <a:ext cx="3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4" name="Line 42"/>
            <p:cNvSpPr>
              <a:spLocks noChangeShapeType="1"/>
            </p:cNvSpPr>
            <p:nvPr/>
          </p:nvSpPr>
          <p:spPr bwMode="auto">
            <a:xfrm flipV="1">
              <a:off x="2800" y="1200"/>
              <a:ext cx="0" cy="2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5" name="Line 43"/>
            <p:cNvSpPr>
              <a:spLocks noChangeShapeType="1"/>
            </p:cNvSpPr>
            <p:nvPr/>
          </p:nvSpPr>
          <p:spPr bwMode="auto">
            <a:xfrm>
              <a:off x="1371" y="1361"/>
              <a:ext cx="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6" name="Text Box 44"/>
            <p:cNvSpPr txBox="1">
              <a:spLocks noChangeArrowheads="1"/>
            </p:cNvSpPr>
            <p:nvPr/>
          </p:nvSpPr>
          <p:spPr bwMode="auto">
            <a:xfrm>
              <a:off x="558" y="2539"/>
              <a:ext cx="5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97" name="Text Box 45"/>
            <p:cNvSpPr txBox="1">
              <a:spLocks noChangeArrowheads="1"/>
            </p:cNvSpPr>
            <p:nvPr/>
          </p:nvSpPr>
          <p:spPr bwMode="auto">
            <a:xfrm>
              <a:off x="3909" y="2530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98" name="Text Box 46"/>
            <p:cNvSpPr txBox="1">
              <a:spLocks noChangeArrowheads="1"/>
            </p:cNvSpPr>
            <p:nvPr/>
          </p:nvSpPr>
          <p:spPr bwMode="auto">
            <a:xfrm>
              <a:off x="2677" y="3697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99" name="Text Box 47"/>
            <p:cNvSpPr txBox="1">
              <a:spLocks noChangeArrowheads="1"/>
            </p:cNvSpPr>
            <p:nvPr/>
          </p:nvSpPr>
          <p:spPr bwMode="auto">
            <a:xfrm>
              <a:off x="2668" y="914"/>
              <a:ext cx="2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z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1291" name="Line 48"/>
          <p:cNvSpPr>
            <a:spLocks noChangeShapeType="1"/>
          </p:cNvSpPr>
          <p:nvPr/>
        </p:nvSpPr>
        <p:spPr bwMode="auto">
          <a:xfrm>
            <a:off x="2195513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2" name="Line 49"/>
          <p:cNvSpPr>
            <a:spLocks noChangeShapeType="1"/>
          </p:cNvSpPr>
          <p:nvPr/>
        </p:nvSpPr>
        <p:spPr bwMode="auto">
          <a:xfrm>
            <a:off x="3492500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9" grpId="0" animBg="1"/>
      <p:bldP spid="20510" grpId="0" animBg="1"/>
      <p:bldP spid="20511" grpId="0" animBg="1"/>
      <p:bldP spid="20512" grpId="0" animBg="1"/>
      <p:bldP spid="20513" grpId="0" animBg="1"/>
      <p:bldP spid="20514" grpId="0" animBg="1"/>
      <p:bldP spid="20515" grpId="0" animBg="1"/>
      <p:bldP spid="20516" grpId="0" animBg="1"/>
      <p:bldP spid="205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622425" y="2162175"/>
            <a:ext cx="2438400" cy="1681163"/>
            <a:chOff x="1022" y="1362"/>
            <a:chExt cx="1536" cy="1059"/>
          </a:xfrm>
        </p:grpSpPr>
        <p:sp>
          <p:nvSpPr>
            <p:cNvPr id="12344" name="Rectangle 3"/>
            <p:cNvSpPr>
              <a:spLocks noChangeArrowheads="1"/>
            </p:cNvSpPr>
            <p:nvPr/>
          </p:nvSpPr>
          <p:spPr bwMode="auto">
            <a:xfrm>
              <a:off x="1022" y="1362"/>
              <a:ext cx="1536" cy="76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5" name="Rectangle 4"/>
            <p:cNvSpPr>
              <a:spLocks noChangeArrowheads="1"/>
            </p:cNvSpPr>
            <p:nvPr/>
          </p:nvSpPr>
          <p:spPr bwMode="auto">
            <a:xfrm>
              <a:off x="1022" y="2130"/>
              <a:ext cx="1536" cy="28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6" name="Line 5"/>
            <p:cNvSpPr>
              <a:spLocks noChangeShapeType="1"/>
            </p:cNvSpPr>
            <p:nvPr/>
          </p:nvSpPr>
          <p:spPr bwMode="auto">
            <a:xfrm>
              <a:off x="1632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7" name="Line 6"/>
            <p:cNvSpPr>
              <a:spLocks noChangeShapeType="1"/>
            </p:cNvSpPr>
            <p:nvPr/>
          </p:nvSpPr>
          <p:spPr bwMode="auto">
            <a:xfrm>
              <a:off x="1926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1620838" y="4411663"/>
            <a:ext cx="2457450" cy="1471612"/>
            <a:chOff x="1021" y="2779"/>
            <a:chExt cx="1548" cy="927"/>
          </a:xfrm>
        </p:grpSpPr>
        <p:sp>
          <p:nvSpPr>
            <p:cNvPr id="12338" name="Rectangle 8"/>
            <p:cNvSpPr>
              <a:spLocks noChangeArrowheads="1"/>
            </p:cNvSpPr>
            <p:nvPr/>
          </p:nvSpPr>
          <p:spPr bwMode="auto">
            <a:xfrm>
              <a:off x="1021" y="2935"/>
              <a:ext cx="1538" cy="653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9" name="Line 9"/>
            <p:cNvSpPr>
              <a:spLocks noChangeShapeType="1"/>
            </p:cNvSpPr>
            <p:nvPr/>
          </p:nvSpPr>
          <p:spPr bwMode="auto">
            <a:xfrm>
              <a:off x="1032" y="3158"/>
              <a:ext cx="153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0" name="Oval 10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1" name="Oval 11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2" name="Line 12"/>
            <p:cNvSpPr>
              <a:spLocks noChangeShapeType="1"/>
            </p:cNvSpPr>
            <p:nvPr/>
          </p:nvSpPr>
          <p:spPr bwMode="auto">
            <a:xfrm>
              <a:off x="1779" y="2779"/>
              <a:ext cx="0" cy="9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3" name="Line 13"/>
            <p:cNvSpPr>
              <a:spLocks noChangeShapeType="1"/>
            </p:cNvSpPr>
            <p:nvPr/>
          </p:nvSpPr>
          <p:spPr bwMode="auto">
            <a:xfrm>
              <a:off x="1558" y="3373"/>
              <a:ext cx="4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2" name="Group 15"/>
          <p:cNvGrpSpPr>
            <a:grpSpLocks/>
          </p:cNvGrpSpPr>
          <p:nvPr/>
        </p:nvGrpSpPr>
        <p:grpSpPr bwMode="auto">
          <a:xfrm>
            <a:off x="2105025" y="1450975"/>
            <a:ext cx="1460500" cy="1397000"/>
            <a:chOff x="1326" y="914"/>
            <a:chExt cx="920" cy="880"/>
          </a:xfrm>
        </p:grpSpPr>
        <p:sp>
          <p:nvSpPr>
            <p:cNvPr id="12335" name="Oval 16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6" name="Oval 17" descr="Пергамент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7" name="Rectangle 18" descr="Пергамент"/>
            <p:cNvSpPr>
              <a:spLocks noChangeArrowheads="1"/>
            </p:cNvSpPr>
            <p:nvPr/>
          </p:nvSpPr>
          <p:spPr bwMode="auto">
            <a:xfrm>
              <a:off x="1326" y="914"/>
              <a:ext cx="920" cy="43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293" name="Line 19"/>
          <p:cNvSpPr>
            <a:spLocks noChangeShapeType="1"/>
          </p:cNvSpPr>
          <p:nvPr/>
        </p:nvSpPr>
        <p:spPr bwMode="auto">
          <a:xfrm>
            <a:off x="2825750" y="2022475"/>
            <a:ext cx="0" cy="2038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Line 20"/>
          <p:cNvSpPr>
            <a:spLocks noChangeShapeType="1"/>
          </p:cNvSpPr>
          <p:nvPr/>
        </p:nvSpPr>
        <p:spPr bwMode="auto">
          <a:xfrm>
            <a:off x="4445000" y="4278313"/>
            <a:ext cx="1671638" cy="167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Line 21"/>
          <p:cNvSpPr>
            <a:spLocks noChangeShapeType="1"/>
          </p:cNvSpPr>
          <p:nvPr/>
        </p:nvSpPr>
        <p:spPr bwMode="auto">
          <a:xfrm>
            <a:off x="4095750" y="2139950"/>
            <a:ext cx="178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Line 22"/>
          <p:cNvSpPr>
            <a:spLocks noChangeShapeType="1"/>
          </p:cNvSpPr>
          <p:nvPr/>
        </p:nvSpPr>
        <p:spPr bwMode="auto">
          <a:xfrm>
            <a:off x="4010025" y="3860800"/>
            <a:ext cx="185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Line 23"/>
          <p:cNvSpPr>
            <a:spLocks noChangeShapeType="1"/>
          </p:cNvSpPr>
          <p:nvPr/>
        </p:nvSpPr>
        <p:spPr bwMode="auto">
          <a:xfrm>
            <a:off x="4060825" y="4662488"/>
            <a:ext cx="768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Line 24"/>
          <p:cNvSpPr>
            <a:spLocks noChangeShapeType="1"/>
          </p:cNvSpPr>
          <p:nvPr/>
        </p:nvSpPr>
        <p:spPr bwMode="auto">
          <a:xfrm>
            <a:off x="4062413" y="5699125"/>
            <a:ext cx="180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Line 25"/>
          <p:cNvSpPr>
            <a:spLocks noChangeShapeType="1"/>
          </p:cNvSpPr>
          <p:nvPr/>
        </p:nvSpPr>
        <p:spPr bwMode="auto">
          <a:xfrm flipV="1">
            <a:off x="4829175" y="2139950"/>
            <a:ext cx="0" cy="2522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Line 26"/>
          <p:cNvSpPr>
            <a:spLocks noChangeShapeType="1"/>
          </p:cNvSpPr>
          <p:nvPr/>
        </p:nvSpPr>
        <p:spPr bwMode="auto">
          <a:xfrm flipV="1">
            <a:off x="5865813" y="2139950"/>
            <a:ext cx="0" cy="3559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Line 27"/>
          <p:cNvSpPr>
            <a:spLocks noChangeShapeType="1"/>
          </p:cNvSpPr>
          <p:nvPr/>
        </p:nvSpPr>
        <p:spPr bwMode="auto">
          <a:xfrm>
            <a:off x="4846638" y="2155825"/>
            <a:ext cx="0" cy="16875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Line 28"/>
          <p:cNvSpPr>
            <a:spLocks noChangeShapeType="1"/>
          </p:cNvSpPr>
          <p:nvPr/>
        </p:nvSpPr>
        <p:spPr bwMode="auto">
          <a:xfrm>
            <a:off x="4846638" y="3843338"/>
            <a:ext cx="1019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Line 29"/>
          <p:cNvSpPr>
            <a:spLocks noChangeShapeType="1"/>
          </p:cNvSpPr>
          <p:nvPr/>
        </p:nvSpPr>
        <p:spPr bwMode="auto">
          <a:xfrm>
            <a:off x="4044950" y="3376613"/>
            <a:ext cx="1820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Line 30"/>
          <p:cNvSpPr>
            <a:spLocks noChangeShapeType="1"/>
          </p:cNvSpPr>
          <p:nvPr/>
        </p:nvSpPr>
        <p:spPr bwMode="auto">
          <a:xfrm>
            <a:off x="4027488" y="50133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Line 31"/>
          <p:cNvSpPr>
            <a:spLocks noChangeShapeType="1"/>
          </p:cNvSpPr>
          <p:nvPr/>
        </p:nvSpPr>
        <p:spPr bwMode="auto">
          <a:xfrm>
            <a:off x="4846638" y="2157413"/>
            <a:ext cx="333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Line 32"/>
          <p:cNvSpPr>
            <a:spLocks noChangeShapeType="1"/>
          </p:cNvSpPr>
          <p:nvPr/>
        </p:nvSpPr>
        <p:spPr bwMode="auto">
          <a:xfrm>
            <a:off x="5180013" y="2155825"/>
            <a:ext cx="0" cy="12207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Line 33"/>
          <p:cNvSpPr>
            <a:spLocks noChangeShapeType="1"/>
          </p:cNvSpPr>
          <p:nvPr/>
        </p:nvSpPr>
        <p:spPr bwMode="auto">
          <a:xfrm>
            <a:off x="5180013" y="3376613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Line 34"/>
          <p:cNvSpPr>
            <a:spLocks noChangeShapeType="1"/>
          </p:cNvSpPr>
          <p:nvPr/>
        </p:nvSpPr>
        <p:spPr bwMode="auto">
          <a:xfrm>
            <a:off x="5865813" y="3376613"/>
            <a:ext cx="0" cy="466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Rectangle 35"/>
          <p:cNvSpPr>
            <a:spLocks noChangeArrowheads="1"/>
          </p:cNvSpPr>
          <p:nvPr/>
        </p:nvSpPr>
        <p:spPr bwMode="auto">
          <a:xfrm>
            <a:off x="4876800" y="2184400"/>
            <a:ext cx="273050" cy="1625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Rectangle 36"/>
          <p:cNvSpPr>
            <a:spLocks noChangeArrowheads="1"/>
          </p:cNvSpPr>
          <p:nvPr/>
        </p:nvSpPr>
        <p:spPr bwMode="auto">
          <a:xfrm>
            <a:off x="5149850" y="3403600"/>
            <a:ext cx="685800" cy="406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Line 37"/>
          <p:cNvSpPr>
            <a:spLocks noChangeShapeType="1"/>
          </p:cNvSpPr>
          <p:nvPr/>
        </p:nvSpPr>
        <p:spPr bwMode="auto">
          <a:xfrm flipV="1">
            <a:off x="5180013" y="2139950"/>
            <a:ext cx="0" cy="287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2824163" y="2841625"/>
            <a:ext cx="2012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>
            <a:off x="2824163" y="5114925"/>
            <a:ext cx="2473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824163" y="5581650"/>
            <a:ext cx="2924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4848225" y="2838450"/>
            <a:ext cx="3333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V="1">
            <a:off x="5286375" y="3848100"/>
            <a:ext cx="0" cy="12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5286375" y="3371850"/>
            <a:ext cx="0" cy="4762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 flipV="1">
            <a:off x="5743575" y="3848100"/>
            <a:ext cx="0" cy="173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V="1">
            <a:off x="5743575" y="3371850"/>
            <a:ext cx="0" cy="4762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3162300" y="5343525"/>
            <a:ext cx="2343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 flipV="1">
            <a:off x="5505450" y="3838575"/>
            <a:ext cx="0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 flipV="1">
            <a:off x="5505450" y="3276600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Line 49"/>
          <p:cNvSpPr>
            <a:spLocks noChangeShapeType="1"/>
          </p:cNvSpPr>
          <p:nvPr/>
        </p:nvSpPr>
        <p:spPr bwMode="auto">
          <a:xfrm flipH="1">
            <a:off x="1303338" y="4278313"/>
            <a:ext cx="315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4" name="Line 50"/>
          <p:cNvSpPr>
            <a:spLocks noChangeShapeType="1"/>
          </p:cNvSpPr>
          <p:nvPr/>
        </p:nvSpPr>
        <p:spPr bwMode="auto">
          <a:xfrm flipV="1">
            <a:off x="4445000" y="1905000"/>
            <a:ext cx="0" cy="2373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325" name="Group 51"/>
          <p:cNvGrpSpPr>
            <a:grpSpLocks/>
          </p:cNvGrpSpPr>
          <p:nvPr/>
        </p:nvGrpSpPr>
        <p:grpSpPr bwMode="auto">
          <a:xfrm>
            <a:off x="885825" y="1450975"/>
            <a:ext cx="5761038" cy="4875213"/>
            <a:chOff x="558" y="914"/>
            <a:chExt cx="3629" cy="3071"/>
          </a:xfrm>
        </p:grpSpPr>
        <p:sp>
          <p:nvSpPr>
            <p:cNvPr id="12328" name="Line 52"/>
            <p:cNvSpPr>
              <a:spLocks noChangeShapeType="1"/>
            </p:cNvSpPr>
            <p:nvPr/>
          </p:nvSpPr>
          <p:spPr bwMode="auto">
            <a:xfrm flipH="1">
              <a:off x="821" y="2695"/>
              <a:ext cx="3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9" name="Line 53"/>
            <p:cNvSpPr>
              <a:spLocks noChangeShapeType="1"/>
            </p:cNvSpPr>
            <p:nvPr/>
          </p:nvSpPr>
          <p:spPr bwMode="auto">
            <a:xfrm flipV="1">
              <a:off x="2800" y="1200"/>
              <a:ext cx="0" cy="2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0" name="Line 54"/>
            <p:cNvSpPr>
              <a:spLocks noChangeShapeType="1"/>
            </p:cNvSpPr>
            <p:nvPr/>
          </p:nvSpPr>
          <p:spPr bwMode="auto">
            <a:xfrm>
              <a:off x="1371" y="1361"/>
              <a:ext cx="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1" name="Text Box 55"/>
            <p:cNvSpPr txBox="1">
              <a:spLocks noChangeArrowheads="1"/>
            </p:cNvSpPr>
            <p:nvPr/>
          </p:nvSpPr>
          <p:spPr bwMode="auto">
            <a:xfrm>
              <a:off x="558" y="2539"/>
              <a:ext cx="5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332" name="Text Box 56"/>
            <p:cNvSpPr txBox="1">
              <a:spLocks noChangeArrowheads="1"/>
            </p:cNvSpPr>
            <p:nvPr/>
          </p:nvSpPr>
          <p:spPr bwMode="auto">
            <a:xfrm>
              <a:off x="3909" y="2530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333" name="Text Box 57"/>
            <p:cNvSpPr txBox="1">
              <a:spLocks noChangeArrowheads="1"/>
            </p:cNvSpPr>
            <p:nvPr/>
          </p:nvSpPr>
          <p:spPr bwMode="auto">
            <a:xfrm>
              <a:off x="2677" y="3697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334" name="Text Box 58"/>
            <p:cNvSpPr txBox="1">
              <a:spLocks noChangeArrowheads="1"/>
            </p:cNvSpPr>
            <p:nvPr/>
          </p:nvSpPr>
          <p:spPr bwMode="auto">
            <a:xfrm>
              <a:off x="2668" y="914"/>
              <a:ext cx="2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z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2326" name="Line 59"/>
          <p:cNvSpPr>
            <a:spLocks noChangeShapeType="1"/>
          </p:cNvSpPr>
          <p:nvPr/>
        </p:nvSpPr>
        <p:spPr bwMode="auto">
          <a:xfrm>
            <a:off x="2195513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7" name="Line 60"/>
          <p:cNvSpPr>
            <a:spLocks noChangeShapeType="1"/>
          </p:cNvSpPr>
          <p:nvPr/>
        </p:nvSpPr>
        <p:spPr bwMode="auto">
          <a:xfrm>
            <a:off x="3492500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2" grpId="0" animBg="1"/>
      <p:bldP spid="21543" grpId="0" animBg="1"/>
      <p:bldP spid="21544" grpId="0" animBg="1"/>
      <p:bldP spid="21545" grpId="0" animBg="1"/>
      <p:bldP spid="21546" grpId="0" animBg="1"/>
      <p:bldP spid="21547" grpId="0" animBg="1"/>
      <p:bldP spid="21548" grpId="0" animBg="1"/>
      <p:bldP spid="21549" grpId="0" animBg="1"/>
      <p:bldP spid="21550" grpId="0" animBg="1"/>
      <p:bldP spid="21551" grpId="0" animBg="1"/>
      <p:bldP spid="215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622425" y="2162175"/>
            <a:ext cx="2438400" cy="1681163"/>
            <a:chOff x="1022" y="1362"/>
            <a:chExt cx="1536" cy="1059"/>
          </a:xfrm>
        </p:grpSpPr>
        <p:sp>
          <p:nvSpPr>
            <p:cNvPr id="13342" name="Rectangle 3"/>
            <p:cNvSpPr>
              <a:spLocks noChangeArrowheads="1"/>
            </p:cNvSpPr>
            <p:nvPr/>
          </p:nvSpPr>
          <p:spPr bwMode="auto">
            <a:xfrm>
              <a:off x="1022" y="1362"/>
              <a:ext cx="1536" cy="76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3" name="Rectangle 4"/>
            <p:cNvSpPr>
              <a:spLocks noChangeArrowheads="1"/>
            </p:cNvSpPr>
            <p:nvPr/>
          </p:nvSpPr>
          <p:spPr bwMode="auto">
            <a:xfrm>
              <a:off x="1022" y="2130"/>
              <a:ext cx="1536" cy="28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4" name="Line 5"/>
            <p:cNvSpPr>
              <a:spLocks noChangeShapeType="1"/>
            </p:cNvSpPr>
            <p:nvPr/>
          </p:nvSpPr>
          <p:spPr bwMode="auto">
            <a:xfrm>
              <a:off x="1632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Line 6"/>
            <p:cNvSpPr>
              <a:spLocks noChangeShapeType="1"/>
            </p:cNvSpPr>
            <p:nvPr/>
          </p:nvSpPr>
          <p:spPr bwMode="auto">
            <a:xfrm>
              <a:off x="1926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15" name="Group 7"/>
          <p:cNvGrpSpPr>
            <a:grpSpLocks/>
          </p:cNvGrpSpPr>
          <p:nvPr/>
        </p:nvGrpSpPr>
        <p:grpSpPr bwMode="auto">
          <a:xfrm>
            <a:off x="1620838" y="4411663"/>
            <a:ext cx="2457450" cy="1471612"/>
            <a:chOff x="1021" y="2779"/>
            <a:chExt cx="1548" cy="927"/>
          </a:xfrm>
        </p:grpSpPr>
        <p:sp>
          <p:nvSpPr>
            <p:cNvPr id="13336" name="Rectangle 8"/>
            <p:cNvSpPr>
              <a:spLocks noChangeArrowheads="1"/>
            </p:cNvSpPr>
            <p:nvPr/>
          </p:nvSpPr>
          <p:spPr bwMode="auto">
            <a:xfrm>
              <a:off x="1021" y="2935"/>
              <a:ext cx="1538" cy="653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7" name="Line 9"/>
            <p:cNvSpPr>
              <a:spLocks noChangeShapeType="1"/>
            </p:cNvSpPr>
            <p:nvPr/>
          </p:nvSpPr>
          <p:spPr bwMode="auto">
            <a:xfrm>
              <a:off x="1032" y="3158"/>
              <a:ext cx="153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Oval 10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9" name="Oval 11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0" name="Line 12"/>
            <p:cNvSpPr>
              <a:spLocks noChangeShapeType="1"/>
            </p:cNvSpPr>
            <p:nvPr/>
          </p:nvSpPr>
          <p:spPr bwMode="auto">
            <a:xfrm>
              <a:off x="1779" y="2779"/>
              <a:ext cx="0" cy="9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1" name="Line 13"/>
            <p:cNvSpPr>
              <a:spLocks noChangeShapeType="1"/>
            </p:cNvSpPr>
            <p:nvPr/>
          </p:nvSpPr>
          <p:spPr bwMode="auto">
            <a:xfrm>
              <a:off x="1558" y="3373"/>
              <a:ext cx="4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16" name="Group 15"/>
          <p:cNvGrpSpPr>
            <a:grpSpLocks/>
          </p:cNvGrpSpPr>
          <p:nvPr/>
        </p:nvGrpSpPr>
        <p:grpSpPr bwMode="auto">
          <a:xfrm>
            <a:off x="2105025" y="1450975"/>
            <a:ext cx="1460500" cy="1397000"/>
            <a:chOff x="1326" y="914"/>
            <a:chExt cx="920" cy="880"/>
          </a:xfrm>
        </p:grpSpPr>
        <p:sp>
          <p:nvSpPr>
            <p:cNvPr id="13333" name="Oval 16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Oval 17" descr="Пергамент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5" name="Rectangle 18" descr="Пергамент"/>
            <p:cNvSpPr>
              <a:spLocks noChangeArrowheads="1"/>
            </p:cNvSpPr>
            <p:nvPr/>
          </p:nvSpPr>
          <p:spPr bwMode="auto">
            <a:xfrm>
              <a:off x="1326" y="914"/>
              <a:ext cx="920" cy="43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17" name="Line 19"/>
          <p:cNvSpPr>
            <a:spLocks noChangeShapeType="1"/>
          </p:cNvSpPr>
          <p:nvPr/>
        </p:nvSpPr>
        <p:spPr bwMode="auto">
          <a:xfrm>
            <a:off x="2825750" y="2022475"/>
            <a:ext cx="0" cy="2038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Line 20"/>
          <p:cNvSpPr>
            <a:spLocks noChangeShapeType="1"/>
          </p:cNvSpPr>
          <p:nvPr/>
        </p:nvSpPr>
        <p:spPr bwMode="auto">
          <a:xfrm>
            <a:off x="4846638" y="2155825"/>
            <a:ext cx="0" cy="16875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Line 21"/>
          <p:cNvSpPr>
            <a:spLocks noChangeShapeType="1"/>
          </p:cNvSpPr>
          <p:nvPr/>
        </p:nvSpPr>
        <p:spPr bwMode="auto">
          <a:xfrm>
            <a:off x="4829175" y="3843338"/>
            <a:ext cx="1019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Line 22"/>
          <p:cNvSpPr>
            <a:spLocks noChangeShapeType="1"/>
          </p:cNvSpPr>
          <p:nvPr/>
        </p:nvSpPr>
        <p:spPr bwMode="auto">
          <a:xfrm>
            <a:off x="4846638" y="2157413"/>
            <a:ext cx="333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Line 23"/>
          <p:cNvSpPr>
            <a:spLocks noChangeShapeType="1"/>
          </p:cNvSpPr>
          <p:nvPr/>
        </p:nvSpPr>
        <p:spPr bwMode="auto">
          <a:xfrm>
            <a:off x="5180013" y="2155825"/>
            <a:ext cx="0" cy="12207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Line 24"/>
          <p:cNvSpPr>
            <a:spLocks noChangeShapeType="1"/>
          </p:cNvSpPr>
          <p:nvPr/>
        </p:nvSpPr>
        <p:spPr bwMode="auto">
          <a:xfrm>
            <a:off x="5197475" y="3376613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Line 25"/>
          <p:cNvSpPr>
            <a:spLocks noChangeShapeType="1"/>
          </p:cNvSpPr>
          <p:nvPr/>
        </p:nvSpPr>
        <p:spPr bwMode="auto">
          <a:xfrm>
            <a:off x="5865813" y="3394075"/>
            <a:ext cx="0" cy="4841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Rectangle 26"/>
          <p:cNvSpPr>
            <a:spLocks noChangeArrowheads="1"/>
          </p:cNvSpPr>
          <p:nvPr/>
        </p:nvSpPr>
        <p:spPr bwMode="auto">
          <a:xfrm>
            <a:off x="4876800" y="2184400"/>
            <a:ext cx="273050" cy="1625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Rectangle 27"/>
          <p:cNvSpPr>
            <a:spLocks noChangeArrowheads="1"/>
          </p:cNvSpPr>
          <p:nvPr/>
        </p:nvSpPr>
        <p:spPr bwMode="auto">
          <a:xfrm>
            <a:off x="5149850" y="3403600"/>
            <a:ext cx="685800" cy="406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Line 28"/>
          <p:cNvSpPr>
            <a:spLocks noChangeShapeType="1"/>
          </p:cNvSpPr>
          <p:nvPr/>
        </p:nvSpPr>
        <p:spPr bwMode="auto">
          <a:xfrm>
            <a:off x="4848225" y="2838450"/>
            <a:ext cx="3333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Line 29"/>
          <p:cNvSpPr>
            <a:spLocks noChangeShapeType="1"/>
          </p:cNvSpPr>
          <p:nvPr/>
        </p:nvSpPr>
        <p:spPr bwMode="auto">
          <a:xfrm flipV="1">
            <a:off x="5286375" y="3371850"/>
            <a:ext cx="0" cy="4762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Line 30"/>
          <p:cNvSpPr>
            <a:spLocks noChangeShapeType="1"/>
          </p:cNvSpPr>
          <p:nvPr/>
        </p:nvSpPr>
        <p:spPr bwMode="auto">
          <a:xfrm flipV="1">
            <a:off x="5743575" y="3371850"/>
            <a:ext cx="0" cy="4762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Line 31"/>
          <p:cNvSpPr>
            <a:spLocks noChangeShapeType="1"/>
          </p:cNvSpPr>
          <p:nvPr/>
        </p:nvSpPr>
        <p:spPr bwMode="auto">
          <a:xfrm flipV="1">
            <a:off x="5505450" y="3276600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Line 32"/>
          <p:cNvSpPr>
            <a:spLocks noChangeShapeType="1"/>
          </p:cNvSpPr>
          <p:nvPr/>
        </p:nvSpPr>
        <p:spPr bwMode="auto">
          <a:xfrm>
            <a:off x="2160588" y="2160588"/>
            <a:ext cx="1376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Line 33"/>
          <p:cNvSpPr>
            <a:spLocks noChangeShapeType="1"/>
          </p:cNvSpPr>
          <p:nvPr/>
        </p:nvSpPr>
        <p:spPr bwMode="auto">
          <a:xfrm>
            <a:off x="2195513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34"/>
          <p:cNvSpPr>
            <a:spLocks noChangeShapeType="1"/>
          </p:cNvSpPr>
          <p:nvPr/>
        </p:nvSpPr>
        <p:spPr bwMode="auto">
          <a:xfrm>
            <a:off x="3492500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905000" y="1295400"/>
            <a:ext cx="5146675" cy="2590800"/>
            <a:chOff x="1200" y="816"/>
            <a:chExt cx="3242" cy="1632"/>
          </a:xfrm>
        </p:grpSpPr>
        <p:sp>
          <p:nvSpPr>
            <p:cNvPr id="14341" name="Rectangle 3"/>
            <p:cNvSpPr>
              <a:spLocks noChangeArrowheads="1"/>
            </p:cNvSpPr>
            <p:nvPr/>
          </p:nvSpPr>
          <p:spPr bwMode="auto">
            <a:xfrm>
              <a:off x="1200" y="1968"/>
              <a:ext cx="1440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2" name="AutoShape 4"/>
            <p:cNvSpPr>
              <a:spLocks noChangeArrowheads="1"/>
            </p:cNvSpPr>
            <p:nvPr/>
          </p:nvSpPr>
          <p:spPr bwMode="auto">
            <a:xfrm flipV="1">
              <a:off x="1200" y="912"/>
              <a:ext cx="1440" cy="10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1728" y="912"/>
              <a:ext cx="384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4" name="Rectangle 6"/>
            <p:cNvSpPr>
              <a:spLocks noChangeArrowheads="1"/>
            </p:cNvSpPr>
            <p:nvPr/>
          </p:nvSpPr>
          <p:spPr bwMode="auto">
            <a:xfrm>
              <a:off x="3368" y="1979"/>
              <a:ext cx="1074" cy="327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5" name="Rectangle 7"/>
            <p:cNvSpPr>
              <a:spLocks noChangeArrowheads="1"/>
            </p:cNvSpPr>
            <p:nvPr/>
          </p:nvSpPr>
          <p:spPr bwMode="auto">
            <a:xfrm>
              <a:off x="3369" y="905"/>
              <a:ext cx="336" cy="107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6" name="Line 8"/>
            <p:cNvSpPr>
              <a:spLocks noChangeShapeType="1"/>
            </p:cNvSpPr>
            <p:nvPr/>
          </p:nvSpPr>
          <p:spPr bwMode="auto">
            <a:xfrm>
              <a:off x="3369" y="1232"/>
              <a:ext cx="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Rectangle 9" descr="Пергамент"/>
            <p:cNvSpPr>
              <a:spLocks noChangeArrowheads="1"/>
            </p:cNvSpPr>
            <p:nvPr/>
          </p:nvSpPr>
          <p:spPr bwMode="auto">
            <a:xfrm>
              <a:off x="1749" y="884"/>
              <a:ext cx="342" cy="67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17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Line 10"/>
            <p:cNvSpPr>
              <a:spLocks noChangeShapeType="1"/>
            </p:cNvSpPr>
            <p:nvPr/>
          </p:nvSpPr>
          <p:spPr bwMode="auto">
            <a:xfrm>
              <a:off x="1920" y="816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136775" y="4364038"/>
            <a:ext cx="18224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9600" b="1" i="1">
                <a:solidFill>
                  <a:srgbClr val="CC33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4340" name="Text Box 12"/>
          <p:cNvSpPr txBox="1">
            <a:spLocks noChangeArrowheads="1"/>
          </p:cNvSpPr>
          <p:nvPr/>
        </p:nvSpPr>
        <p:spPr bwMode="auto">
          <a:xfrm>
            <a:off x="952500" y="301625"/>
            <a:ext cx="721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>
                <a:solidFill>
                  <a:schemeClr val="accent2"/>
                </a:solidFill>
                <a:latin typeface="Times New Roman" pitchFamily="18" charset="0"/>
              </a:rPr>
              <a:t>Построить третий вид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905000" y="1295400"/>
            <a:ext cx="5146675" cy="2590800"/>
            <a:chOff x="1200" y="816"/>
            <a:chExt cx="3242" cy="1632"/>
          </a:xfrm>
        </p:grpSpPr>
        <p:sp>
          <p:nvSpPr>
            <p:cNvPr id="15384" name="Rectangle 3"/>
            <p:cNvSpPr>
              <a:spLocks noChangeArrowheads="1"/>
            </p:cNvSpPr>
            <p:nvPr/>
          </p:nvSpPr>
          <p:spPr bwMode="auto">
            <a:xfrm>
              <a:off x="1200" y="1968"/>
              <a:ext cx="1440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5" name="AutoShape 4"/>
            <p:cNvSpPr>
              <a:spLocks noChangeArrowheads="1"/>
            </p:cNvSpPr>
            <p:nvPr/>
          </p:nvSpPr>
          <p:spPr bwMode="auto">
            <a:xfrm flipV="1">
              <a:off x="1200" y="912"/>
              <a:ext cx="1440" cy="10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6" name="Rectangle 5"/>
            <p:cNvSpPr>
              <a:spLocks noChangeArrowheads="1"/>
            </p:cNvSpPr>
            <p:nvPr/>
          </p:nvSpPr>
          <p:spPr bwMode="auto">
            <a:xfrm>
              <a:off x="1728" y="912"/>
              <a:ext cx="384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7" name="Rectangle 6"/>
            <p:cNvSpPr>
              <a:spLocks noChangeArrowheads="1"/>
            </p:cNvSpPr>
            <p:nvPr/>
          </p:nvSpPr>
          <p:spPr bwMode="auto">
            <a:xfrm>
              <a:off x="3368" y="1979"/>
              <a:ext cx="1074" cy="327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8" name="Rectangle 7"/>
            <p:cNvSpPr>
              <a:spLocks noChangeArrowheads="1"/>
            </p:cNvSpPr>
            <p:nvPr/>
          </p:nvSpPr>
          <p:spPr bwMode="auto">
            <a:xfrm>
              <a:off x="3369" y="905"/>
              <a:ext cx="336" cy="107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9" name="Line 8"/>
            <p:cNvSpPr>
              <a:spLocks noChangeShapeType="1"/>
            </p:cNvSpPr>
            <p:nvPr/>
          </p:nvSpPr>
          <p:spPr bwMode="auto">
            <a:xfrm>
              <a:off x="3369" y="1232"/>
              <a:ext cx="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0" name="Rectangle 9" descr="Пергамент"/>
            <p:cNvSpPr>
              <a:spLocks noChangeArrowheads="1"/>
            </p:cNvSpPr>
            <p:nvPr/>
          </p:nvSpPr>
          <p:spPr bwMode="auto">
            <a:xfrm>
              <a:off x="1749" y="884"/>
              <a:ext cx="342" cy="67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317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1" name="Line 10"/>
            <p:cNvSpPr>
              <a:spLocks noChangeShapeType="1"/>
            </p:cNvSpPr>
            <p:nvPr/>
          </p:nvSpPr>
          <p:spPr bwMode="auto">
            <a:xfrm>
              <a:off x="1920" y="816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63" name="Text Box 11"/>
          <p:cNvSpPr txBox="1">
            <a:spLocks noChangeArrowheads="1"/>
          </p:cNvSpPr>
          <p:nvPr/>
        </p:nvSpPr>
        <p:spPr bwMode="auto">
          <a:xfrm>
            <a:off x="952500" y="301625"/>
            <a:ext cx="721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>
                <a:solidFill>
                  <a:schemeClr val="accent2"/>
                </a:solidFill>
                <a:latin typeface="Times New Roman" pitchFamily="18" charset="0"/>
              </a:rPr>
              <a:t>Построить третий вид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1620838" y="4011613"/>
            <a:ext cx="579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695825" y="1270000"/>
            <a:ext cx="0" cy="523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4695825" y="4011613"/>
            <a:ext cx="2573338" cy="257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041650" y="3927475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1905000" y="3643313"/>
            <a:ext cx="0" cy="272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4194175" y="3676650"/>
            <a:ext cx="0" cy="270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5348288" y="3660775"/>
            <a:ext cx="0" cy="1001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7051675" y="3660775"/>
            <a:ext cx="0" cy="2706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5881688" y="3125788"/>
            <a:ext cx="0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1905000" y="4662488"/>
            <a:ext cx="3443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1905000" y="5197475"/>
            <a:ext cx="397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H="1">
            <a:off x="1905000" y="6367463"/>
            <a:ext cx="514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1025525" y="3635375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x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388225" y="3662363"/>
            <a:ext cx="1336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y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686300" y="6226175"/>
            <a:ext cx="1336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y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4378325" y="731838"/>
            <a:ext cx="1754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 </a:t>
            </a:r>
            <a:r>
              <a:rPr lang="ru-RU" sz="3200" b="1" i="1">
                <a:latin typeface="Times New Roman" pitchFamily="18" charset="0"/>
              </a:rPr>
              <a:t>z</a:t>
            </a:r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2740025" y="1989138"/>
            <a:ext cx="0" cy="3208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3359150" y="2005013"/>
            <a:ext cx="0" cy="319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2490788" y="1454150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3605213" y="1454150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24594" grpId="0" animBg="1"/>
      <p:bldP spid="24595" grpId="0" animBg="1"/>
      <p:bldP spid="24596" grpId="0" animBg="1"/>
      <p:bldP spid="24597" grpId="0" animBg="1"/>
      <p:bldP spid="24598" grpId="0" animBg="1"/>
      <p:bldP spid="24599" grpId="0" animBg="1"/>
      <p:bldP spid="24600" grpId="0" autoUpdateAnimBg="0"/>
      <p:bldP spid="24601" grpId="0" autoUpdateAnimBg="0"/>
      <p:bldP spid="24602" grpId="0" autoUpdateAnimBg="0"/>
      <p:bldP spid="24603" grpId="0" autoUpdateAnimBg="0"/>
      <p:bldP spid="24604" grpId="0" animBg="1"/>
      <p:bldP spid="24605" grpId="0" animBg="1"/>
      <p:bldP spid="24606" grpId="0" animBg="1"/>
      <p:bldP spid="246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952500" y="301625"/>
            <a:ext cx="7219950" cy="3584575"/>
            <a:chOff x="600" y="190"/>
            <a:chExt cx="4548" cy="2258"/>
          </a:xfrm>
        </p:grpSpPr>
        <p:grpSp>
          <p:nvGrpSpPr>
            <p:cNvPr id="16416" name="Group 3"/>
            <p:cNvGrpSpPr>
              <a:grpSpLocks/>
            </p:cNvGrpSpPr>
            <p:nvPr/>
          </p:nvGrpSpPr>
          <p:grpSpPr bwMode="auto">
            <a:xfrm>
              <a:off x="1200" y="816"/>
              <a:ext cx="3242" cy="1632"/>
              <a:chOff x="1200" y="816"/>
              <a:chExt cx="3242" cy="1632"/>
            </a:xfrm>
          </p:grpSpPr>
          <p:sp>
            <p:nvSpPr>
              <p:cNvPr id="16418" name="Rectangle 4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0" cy="3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19" name="AutoShape 5"/>
              <p:cNvSpPr>
                <a:spLocks noChangeArrowheads="1"/>
              </p:cNvSpPr>
              <p:nvPr/>
            </p:nvSpPr>
            <p:spPr bwMode="auto">
              <a:xfrm flipV="1">
                <a:off x="1200" y="912"/>
                <a:ext cx="1440" cy="10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20" name="Rectangle 6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384" cy="3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21" name="Rectangle 7"/>
              <p:cNvSpPr>
                <a:spLocks noChangeArrowheads="1"/>
              </p:cNvSpPr>
              <p:nvPr/>
            </p:nvSpPr>
            <p:spPr bwMode="auto">
              <a:xfrm>
                <a:off x="3368" y="1979"/>
                <a:ext cx="1074" cy="327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22" name="Rectangle 8"/>
              <p:cNvSpPr>
                <a:spLocks noChangeArrowheads="1"/>
              </p:cNvSpPr>
              <p:nvPr/>
            </p:nvSpPr>
            <p:spPr bwMode="auto">
              <a:xfrm>
                <a:off x="3369" y="905"/>
                <a:ext cx="336" cy="107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23" name="Line 9"/>
              <p:cNvSpPr>
                <a:spLocks noChangeShapeType="1"/>
              </p:cNvSpPr>
              <p:nvPr/>
            </p:nvSpPr>
            <p:spPr bwMode="auto">
              <a:xfrm>
                <a:off x="3369" y="1232"/>
                <a:ext cx="33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24" name="Rectangle 10" descr="Пергамент"/>
              <p:cNvSpPr>
                <a:spLocks noChangeArrowheads="1"/>
              </p:cNvSpPr>
              <p:nvPr/>
            </p:nvSpPr>
            <p:spPr bwMode="auto">
              <a:xfrm>
                <a:off x="1749" y="884"/>
                <a:ext cx="342" cy="67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FFFF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25" name="Line 11"/>
              <p:cNvSpPr>
                <a:spLocks noChangeShapeType="1"/>
              </p:cNvSpPr>
              <p:nvPr/>
            </p:nvSpPr>
            <p:spPr bwMode="auto">
              <a:xfrm>
                <a:off x="1920" y="816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17" name="Text Box 12"/>
            <p:cNvSpPr txBox="1">
              <a:spLocks noChangeArrowheads="1"/>
            </p:cNvSpPr>
            <p:nvPr/>
          </p:nvSpPr>
          <p:spPr bwMode="auto">
            <a:xfrm>
              <a:off x="600" y="190"/>
              <a:ext cx="454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3200">
                  <a:solidFill>
                    <a:schemeClr val="accent2"/>
                  </a:solidFill>
                  <a:latin typeface="Times New Roman" pitchFamily="18" charset="0"/>
                </a:rPr>
                <a:t>Построить третий вид</a:t>
              </a:r>
            </a:p>
          </p:txBody>
        </p:sp>
      </p:grpSp>
      <p:sp>
        <p:nvSpPr>
          <p:cNvPr id="16387" name="Line 13"/>
          <p:cNvSpPr>
            <a:spLocks noChangeShapeType="1"/>
          </p:cNvSpPr>
          <p:nvPr/>
        </p:nvSpPr>
        <p:spPr bwMode="auto">
          <a:xfrm>
            <a:off x="1620838" y="4011613"/>
            <a:ext cx="579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Line 14"/>
          <p:cNvSpPr>
            <a:spLocks noChangeShapeType="1"/>
          </p:cNvSpPr>
          <p:nvPr/>
        </p:nvSpPr>
        <p:spPr bwMode="auto">
          <a:xfrm>
            <a:off x="4695825" y="1270000"/>
            <a:ext cx="0" cy="523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Line 15"/>
          <p:cNvSpPr>
            <a:spLocks noChangeShapeType="1"/>
          </p:cNvSpPr>
          <p:nvPr/>
        </p:nvSpPr>
        <p:spPr bwMode="auto">
          <a:xfrm>
            <a:off x="4695825" y="4011613"/>
            <a:ext cx="2573338" cy="257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Line 16"/>
          <p:cNvSpPr>
            <a:spLocks noChangeShapeType="1"/>
          </p:cNvSpPr>
          <p:nvPr/>
        </p:nvSpPr>
        <p:spPr bwMode="auto">
          <a:xfrm>
            <a:off x="3041650" y="3927475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Line 17"/>
          <p:cNvSpPr>
            <a:spLocks noChangeShapeType="1"/>
          </p:cNvSpPr>
          <p:nvPr/>
        </p:nvSpPr>
        <p:spPr bwMode="auto">
          <a:xfrm>
            <a:off x="1905000" y="3643313"/>
            <a:ext cx="0" cy="272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Line 18"/>
          <p:cNvSpPr>
            <a:spLocks noChangeShapeType="1"/>
          </p:cNvSpPr>
          <p:nvPr/>
        </p:nvSpPr>
        <p:spPr bwMode="auto">
          <a:xfrm>
            <a:off x="4194175" y="3676650"/>
            <a:ext cx="0" cy="270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Line 19"/>
          <p:cNvSpPr>
            <a:spLocks noChangeShapeType="1"/>
          </p:cNvSpPr>
          <p:nvPr/>
        </p:nvSpPr>
        <p:spPr bwMode="auto">
          <a:xfrm>
            <a:off x="5348288" y="3660775"/>
            <a:ext cx="0" cy="1001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Line 20"/>
          <p:cNvSpPr>
            <a:spLocks noChangeShapeType="1"/>
          </p:cNvSpPr>
          <p:nvPr/>
        </p:nvSpPr>
        <p:spPr bwMode="auto">
          <a:xfrm>
            <a:off x="7051675" y="3660775"/>
            <a:ext cx="0" cy="2706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Line 21"/>
          <p:cNvSpPr>
            <a:spLocks noChangeShapeType="1"/>
          </p:cNvSpPr>
          <p:nvPr/>
        </p:nvSpPr>
        <p:spPr bwMode="auto">
          <a:xfrm>
            <a:off x="5881688" y="3125788"/>
            <a:ext cx="0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Line 22"/>
          <p:cNvSpPr>
            <a:spLocks noChangeShapeType="1"/>
          </p:cNvSpPr>
          <p:nvPr/>
        </p:nvSpPr>
        <p:spPr bwMode="auto">
          <a:xfrm flipH="1">
            <a:off x="1905000" y="4662488"/>
            <a:ext cx="3443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Line 23"/>
          <p:cNvSpPr>
            <a:spLocks noChangeShapeType="1"/>
          </p:cNvSpPr>
          <p:nvPr/>
        </p:nvSpPr>
        <p:spPr bwMode="auto">
          <a:xfrm flipH="1">
            <a:off x="1905000" y="5197475"/>
            <a:ext cx="397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Line 24"/>
          <p:cNvSpPr>
            <a:spLocks noChangeShapeType="1"/>
          </p:cNvSpPr>
          <p:nvPr/>
        </p:nvSpPr>
        <p:spPr bwMode="auto">
          <a:xfrm flipH="1">
            <a:off x="1905000" y="6367463"/>
            <a:ext cx="514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Text Box 25"/>
          <p:cNvSpPr txBox="1">
            <a:spLocks noChangeArrowheads="1"/>
          </p:cNvSpPr>
          <p:nvPr/>
        </p:nvSpPr>
        <p:spPr bwMode="auto">
          <a:xfrm>
            <a:off x="1025525" y="3635375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x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6400" name="Text Box 26"/>
          <p:cNvSpPr txBox="1">
            <a:spLocks noChangeArrowheads="1"/>
          </p:cNvSpPr>
          <p:nvPr/>
        </p:nvSpPr>
        <p:spPr bwMode="auto">
          <a:xfrm>
            <a:off x="7388225" y="3662363"/>
            <a:ext cx="1336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y</a:t>
            </a:r>
          </a:p>
        </p:txBody>
      </p:sp>
      <p:sp>
        <p:nvSpPr>
          <p:cNvPr id="16401" name="Text Box 27"/>
          <p:cNvSpPr txBox="1">
            <a:spLocks noChangeArrowheads="1"/>
          </p:cNvSpPr>
          <p:nvPr/>
        </p:nvSpPr>
        <p:spPr bwMode="auto">
          <a:xfrm>
            <a:off x="4686300" y="6226175"/>
            <a:ext cx="1336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y</a:t>
            </a:r>
          </a:p>
        </p:txBody>
      </p:sp>
      <p:sp>
        <p:nvSpPr>
          <p:cNvPr id="16402" name="Text Box 28"/>
          <p:cNvSpPr txBox="1">
            <a:spLocks noChangeArrowheads="1"/>
          </p:cNvSpPr>
          <p:nvPr/>
        </p:nvSpPr>
        <p:spPr bwMode="auto">
          <a:xfrm>
            <a:off x="4378325" y="731838"/>
            <a:ext cx="1754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 </a:t>
            </a:r>
            <a:r>
              <a:rPr lang="ru-RU" sz="3200" b="1" i="1">
                <a:latin typeface="Times New Roman" pitchFamily="18" charset="0"/>
              </a:rPr>
              <a:t>z</a:t>
            </a:r>
          </a:p>
        </p:txBody>
      </p:sp>
      <p:sp>
        <p:nvSpPr>
          <p:cNvPr id="16403" name="Line 29"/>
          <p:cNvSpPr>
            <a:spLocks noChangeShapeType="1"/>
          </p:cNvSpPr>
          <p:nvPr/>
        </p:nvSpPr>
        <p:spPr bwMode="auto">
          <a:xfrm>
            <a:off x="2740025" y="1989138"/>
            <a:ext cx="0" cy="3208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Line 30"/>
          <p:cNvSpPr>
            <a:spLocks noChangeShapeType="1"/>
          </p:cNvSpPr>
          <p:nvPr/>
        </p:nvSpPr>
        <p:spPr bwMode="auto">
          <a:xfrm>
            <a:off x="3359150" y="2005013"/>
            <a:ext cx="0" cy="319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1905000" y="4662488"/>
            <a:ext cx="2273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4178300" y="4662488"/>
            <a:ext cx="0" cy="1704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H="1">
            <a:off x="1905000" y="6367463"/>
            <a:ext cx="2273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V="1">
            <a:off x="1905000" y="4662488"/>
            <a:ext cx="0" cy="1704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1889125" y="5197475"/>
            <a:ext cx="2289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2740025" y="4646613"/>
            <a:ext cx="0" cy="550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3359150" y="4662488"/>
            <a:ext cx="0" cy="550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2" name="Line 38"/>
          <p:cNvSpPr>
            <a:spLocks noChangeShapeType="1"/>
          </p:cNvSpPr>
          <p:nvPr/>
        </p:nvSpPr>
        <p:spPr bwMode="auto">
          <a:xfrm>
            <a:off x="2490788" y="1454150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3" name="Line 39"/>
          <p:cNvSpPr>
            <a:spLocks noChangeShapeType="1"/>
          </p:cNvSpPr>
          <p:nvPr/>
        </p:nvSpPr>
        <p:spPr bwMode="auto">
          <a:xfrm>
            <a:off x="3605213" y="1454150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2489200" y="4662488"/>
            <a:ext cx="0" cy="550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3609975" y="4662488"/>
            <a:ext cx="0" cy="550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1" grpId="0" animBg="1"/>
      <p:bldP spid="25632" grpId="0" animBg="1"/>
      <p:bldP spid="25633" grpId="0" animBg="1"/>
      <p:bldP spid="25634" grpId="0" animBg="1"/>
      <p:bldP spid="25635" grpId="0" animBg="1"/>
      <p:bldP spid="25636" grpId="0" animBg="1"/>
      <p:bldP spid="25637" grpId="0" animBg="1"/>
      <p:bldP spid="25640" grpId="0" animBg="1"/>
      <p:bldP spid="256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952500" y="301625"/>
            <a:ext cx="7219950" cy="3584575"/>
            <a:chOff x="600" y="190"/>
            <a:chExt cx="4548" cy="2258"/>
          </a:xfrm>
        </p:grpSpPr>
        <p:grpSp>
          <p:nvGrpSpPr>
            <p:cNvPr id="17421" name="Group 3"/>
            <p:cNvGrpSpPr>
              <a:grpSpLocks/>
            </p:cNvGrpSpPr>
            <p:nvPr/>
          </p:nvGrpSpPr>
          <p:grpSpPr bwMode="auto">
            <a:xfrm>
              <a:off x="1200" y="816"/>
              <a:ext cx="3242" cy="1632"/>
              <a:chOff x="1200" y="816"/>
              <a:chExt cx="3242" cy="1632"/>
            </a:xfrm>
          </p:grpSpPr>
          <p:sp>
            <p:nvSpPr>
              <p:cNvPr id="17423" name="Rectangle 4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0" cy="3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24" name="AutoShape 5"/>
              <p:cNvSpPr>
                <a:spLocks noChangeArrowheads="1"/>
              </p:cNvSpPr>
              <p:nvPr/>
            </p:nvSpPr>
            <p:spPr bwMode="auto">
              <a:xfrm flipV="1">
                <a:off x="1200" y="912"/>
                <a:ext cx="1440" cy="10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25" name="Rectangle 6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384" cy="33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26" name="Rectangle 7"/>
              <p:cNvSpPr>
                <a:spLocks noChangeArrowheads="1"/>
              </p:cNvSpPr>
              <p:nvPr/>
            </p:nvSpPr>
            <p:spPr bwMode="auto">
              <a:xfrm>
                <a:off x="3368" y="1979"/>
                <a:ext cx="1074" cy="327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27" name="Rectangle 8"/>
              <p:cNvSpPr>
                <a:spLocks noChangeArrowheads="1"/>
              </p:cNvSpPr>
              <p:nvPr/>
            </p:nvSpPr>
            <p:spPr bwMode="auto">
              <a:xfrm>
                <a:off x="3369" y="905"/>
                <a:ext cx="336" cy="107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28" name="Line 9"/>
              <p:cNvSpPr>
                <a:spLocks noChangeShapeType="1"/>
              </p:cNvSpPr>
              <p:nvPr/>
            </p:nvSpPr>
            <p:spPr bwMode="auto">
              <a:xfrm>
                <a:off x="3369" y="1232"/>
                <a:ext cx="33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29" name="Rectangle 10" descr="Пергамент"/>
              <p:cNvSpPr>
                <a:spLocks noChangeArrowheads="1"/>
              </p:cNvSpPr>
              <p:nvPr/>
            </p:nvSpPr>
            <p:spPr bwMode="auto">
              <a:xfrm>
                <a:off x="1749" y="884"/>
                <a:ext cx="342" cy="67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FFFF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30" name="Line 11"/>
              <p:cNvSpPr>
                <a:spLocks noChangeShapeType="1"/>
              </p:cNvSpPr>
              <p:nvPr/>
            </p:nvSpPr>
            <p:spPr bwMode="auto">
              <a:xfrm>
                <a:off x="1920" y="816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422" name="Text Box 12"/>
            <p:cNvSpPr txBox="1">
              <a:spLocks noChangeArrowheads="1"/>
            </p:cNvSpPr>
            <p:nvPr/>
          </p:nvSpPr>
          <p:spPr bwMode="auto">
            <a:xfrm>
              <a:off x="600" y="190"/>
              <a:ext cx="454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3200">
                  <a:solidFill>
                    <a:schemeClr val="accent2"/>
                  </a:solidFill>
                  <a:latin typeface="Times New Roman" pitchFamily="18" charset="0"/>
                </a:rPr>
                <a:t>Построить третий вид</a:t>
              </a:r>
            </a:p>
          </p:txBody>
        </p:sp>
      </p:grpSp>
      <p:sp>
        <p:nvSpPr>
          <p:cNvPr id="17411" name="Line 13"/>
          <p:cNvSpPr>
            <a:spLocks noChangeShapeType="1"/>
          </p:cNvSpPr>
          <p:nvPr/>
        </p:nvSpPr>
        <p:spPr bwMode="auto">
          <a:xfrm>
            <a:off x="3041650" y="4327525"/>
            <a:ext cx="0" cy="21907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Line 14"/>
          <p:cNvSpPr>
            <a:spLocks noChangeShapeType="1"/>
          </p:cNvSpPr>
          <p:nvPr/>
        </p:nvSpPr>
        <p:spPr bwMode="auto">
          <a:xfrm>
            <a:off x="1905000" y="4662488"/>
            <a:ext cx="2273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Line 15"/>
          <p:cNvSpPr>
            <a:spLocks noChangeShapeType="1"/>
          </p:cNvSpPr>
          <p:nvPr/>
        </p:nvSpPr>
        <p:spPr bwMode="auto">
          <a:xfrm>
            <a:off x="4178300" y="4662488"/>
            <a:ext cx="0" cy="1704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Line 16"/>
          <p:cNvSpPr>
            <a:spLocks noChangeShapeType="1"/>
          </p:cNvSpPr>
          <p:nvPr/>
        </p:nvSpPr>
        <p:spPr bwMode="auto">
          <a:xfrm flipH="1">
            <a:off x="1905000" y="6367463"/>
            <a:ext cx="2273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Line 17"/>
          <p:cNvSpPr>
            <a:spLocks noChangeShapeType="1"/>
          </p:cNvSpPr>
          <p:nvPr/>
        </p:nvSpPr>
        <p:spPr bwMode="auto">
          <a:xfrm flipV="1">
            <a:off x="1905000" y="4662488"/>
            <a:ext cx="0" cy="1704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Line 18"/>
          <p:cNvSpPr>
            <a:spLocks noChangeShapeType="1"/>
          </p:cNvSpPr>
          <p:nvPr/>
        </p:nvSpPr>
        <p:spPr bwMode="auto">
          <a:xfrm>
            <a:off x="1889125" y="5197475"/>
            <a:ext cx="2289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Line 19"/>
          <p:cNvSpPr>
            <a:spLocks noChangeShapeType="1"/>
          </p:cNvSpPr>
          <p:nvPr/>
        </p:nvSpPr>
        <p:spPr bwMode="auto">
          <a:xfrm>
            <a:off x="2740025" y="4646613"/>
            <a:ext cx="0" cy="550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Line 20"/>
          <p:cNvSpPr>
            <a:spLocks noChangeShapeType="1"/>
          </p:cNvSpPr>
          <p:nvPr/>
        </p:nvSpPr>
        <p:spPr bwMode="auto">
          <a:xfrm>
            <a:off x="3359150" y="4662488"/>
            <a:ext cx="0" cy="550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Line 21"/>
          <p:cNvSpPr>
            <a:spLocks noChangeShapeType="1"/>
          </p:cNvSpPr>
          <p:nvPr/>
        </p:nvSpPr>
        <p:spPr bwMode="auto">
          <a:xfrm>
            <a:off x="2489200" y="4662488"/>
            <a:ext cx="0" cy="550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Line 22"/>
          <p:cNvSpPr>
            <a:spLocks noChangeShapeType="1"/>
          </p:cNvSpPr>
          <p:nvPr/>
        </p:nvSpPr>
        <p:spPr bwMode="auto">
          <a:xfrm>
            <a:off x="3609975" y="4662488"/>
            <a:ext cx="0" cy="550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927100" y="165100"/>
            <a:ext cx="721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</a:rPr>
              <a:t>Построить третий вид</a:t>
            </a:r>
          </a:p>
        </p:txBody>
      </p:sp>
      <p:pic>
        <p:nvPicPr>
          <p:cNvPr id="4" name="Рисунок 3" descr="проба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711" y="852101"/>
            <a:ext cx="6202375" cy="5680070"/>
          </a:xfrm>
          <a:prstGeom prst="rect">
            <a:avLst/>
          </a:prstGeom>
        </p:spPr>
      </p:pic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4869069" y="939800"/>
            <a:ext cx="0" cy="591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1521732" y="3642489"/>
            <a:ext cx="6372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4854082" y="3628264"/>
            <a:ext cx="3090510" cy="29981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5173807" y="3322680"/>
            <a:ext cx="0" cy="648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>
            <a:off x="4556290" y="3334554"/>
            <a:ext cx="0" cy="3060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813090" y="3334553"/>
            <a:ext cx="0" cy="3060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7608248" y="3346430"/>
            <a:ext cx="0" cy="29876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H="1">
            <a:off x="1716933" y="3961699"/>
            <a:ext cx="3456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H="1">
            <a:off x="1752559" y="6301138"/>
            <a:ext cx="5868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805049" y="3966358"/>
            <a:ext cx="2755076" cy="2339439"/>
          </a:xfrm>
          <a:custGeom>
            <a:avLst/>
            <a:gdLst>
              <a:gd name="connsiteX0" fmla="*/ 0 w 2755076"/>
              <a:gd name="connsiteY0" fmla="*/ 0 h 2339439"/>
              <a:gd name="connsiteX1" fmla="*/ 2755076 w 2755076"/>
              <a:gd name="connsiteY1" fmla="*/ 11876 h 2339439"/>
              <a:gd name="connsiteX2" fmla="*/ 2755076 w 2755076"/>
              <a:gd name="connsiteY2" fmla="*/ 2339439 h 2339439"/>
              <a:gd name="connsiteX3" fmla="*/ 0 w 2755076"/>
              <a:gd name="connsiteY3" fmla="*/ 2327564 h 2339439"/>
              <a:gd name="connsiteX4" fmla="*/ 0 w 2755076"/>
              <a:gd name="connsiteY4" fmla="*/ 0 h 233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5076" h="2339439">
                <a:moveTo>
                  <a:pt x="0" y="0"/>
                </a:moveTo>
                <a:lnTo>
                  <a:pt x="2755076" y="11876"/>
                </a:lnTo>
                <a:lnTo>
                  <a:pt x="2755076" y="2339439"/>
                </a:lnTo>
                <a:lnTo>
                  <a:pt x="0" y="2327564"/>
                </a:lnTo>
                <a:cubicBezTo>
                  <a:pt x="3959" y="1547751"/>
                  <a:pt x="7917" y="767938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790702" y="4310743"/>
            <a:ext cx="1163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rc 2"/>
          <p:cNvSpPr>
            <a:spLocks/>
          </p:cNvSpPr>
          <p:nvPr/>
        </p:nvSpPr>
        <p:spPr bwMode="auto">
          <a:xfrm rot="4002032">
            <a:off x="5522758" y="3736655"/>
            <a:ext cx="574675" cy="5794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392"/>
              <a:gd name="T2" fmla="*/ 21585 w 21600"/>
              <a:gd name="T3" fmla="*/ 22392 h 22392"/>
              <a:gd name="T4" fmla="*/ 0 w 21600"/>
              <a:gd name="T5" fmla="*/ 21600 h 22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3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64"/>
                  <a:pt x="21595" y="22128"/>
                  <a:pt x="21585" y="22392"/>
                </a:cubicBezTo>
              </a:path>
              <a:path w="21600" h="223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64"/>
                  <a:pt x="21595" y="22128"/>
                  <a:pt x="21585" y="22392"/>
                </a:cubicBezTo>
                <a:lnTo>
                  <a:pt x="0" y="21600"/>
                </a:lnTo>
                <a:close/>
              </a:path>
            </a:pathLst>
          </a:custGeom>
          <a:noFill/>
          <a:ln w="44450">
            <a:solidFill>
              <a:srgbClr val="C00000"/>
            </a:solidFill>
            <a:round/>
            <a:headEnd type="stealth" w="med" len="lg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961413" y="3859481"/>
            <a:ext cx="1104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45°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927100" y="165100"/>
            <a:ext cx="721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</a:rPr>
              <a:t>Построить третий вид</a:t>
            </a:r>
          </a:p>
        </p:txBody>
      </p:sp>
      <p:pic>
        <p:nvPicPr>
          <p:cNvPr id="4" name="Рисунок 3" descr="проба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711" y="852101"/>
            <a:ext cx="6202375" cy="5680070"/>
          </a:xfrm>
          <a:prstGeom prst="rect">
            <a:avLst/>
          </a:prstGeom>
        </p:spPr>
      </p:pic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4869069" y="939800"/>
            <a:ext cx="0" cy="591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1521732" y="3642489"/>
            <a:ext cx="6372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4854082" y="3628264"/>
            <a:ext cx="3090510" cy="29981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5482565" y="1862015"/>
            <a:ext cx="0" cy="2412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>
            <a:off x="3630014" y="1897639"/>
            <a:ext cx="0" cy="3996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7002607" y="1885764"/>
            <a:ext cx="0" cy="3852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H="1">
            <a:off x="1692000" y="4246707"/>
            <a:ext cx="3780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H="1">
            <a:off x="1657557" y="5719247"/>
            <a:ext cx="5328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805049" y="3966358"/>
            <a:ext cx="2755076" cy="2339439"/>
          </a:xfrm>
          <a:custGeom>
            <a:avLst/>
            <a:gdLst>
              <a:gd name="connsiteX0" fmla="*/ 0 w 2755076"/>
              <a:gd name="connsiteY0" fmla="*/ 0 h 2339439"/>
              <a:gd name="connsiteX1" fmla="*/ 2755076 w 2755076"/>
              <a:gd name="connsiteY1" fmla="*/ 11876 h 2339439"/>
              <a:gd name="connsiteX2" fmla="*/ 2755076 w 2755076"/>
              <a:gd name="connsiteY2" fmla="*/ 2339439 h 2339439"/>
              <a:gd name="connsiteX3" fmla="*/ 0 w 2755076"/>
              <a:gd name="connsiteY3" fmla="*/ 2327564 h 2339439"/>
              <a:gd name="connsiteX4" fmla="*/ 0 w 2755076"/>
              <a:gd name="connsiteY4" fmla="*/ 0 h 233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5076" h="2339439">
                <a:moveTo>
                  <a:pt x="0" y="0"/>
                </a:moveTo>
                <a:lnTo>
                  <a:pt x="2755076" y="11876"/>
                </a:lnTo>
                <a:lnTo>
                  <a:pt x="2755076" y="2339439"/>
                </a:lnTo>
                <a:lnTo>
                  <a:pt x="0" y="2327564"/>
                </a:lnTo>
                <a:cubicBezTo>
                  <a:pt x="3959" y="1547751"/>
                  <a:pt x="7917" y="767938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801215" y="1885764"/>
            <a:ext cx="0" cy="4032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805049" y="4239491"/>
            <a:ext cx="1828800" cy="1484415"/>
          </a:xfrm>
          <a:custGeom>
            <a:avLst/>
            <a:gdLst>
              <a:gd name="connsiteX0" fmla="*/ 0 w 1828800"/>
              <a:gd name="connsiteY0" fmla="*/ 1484415 h 1484415"/>
              <a:gd name="connsiteX1" fmla="*/ 1828800 w 1828800"/>
              <a:gd name="connsiteY1" fmla="*/ 1484415 h 1484415"/>
              <a:gd name="connsiteX2" fmla="*/ 1828800 w 1828800"/>
              <a:gd name="connsiteY2" fmla="*/ 0 h 1484415"/>
              <a:gd name="connsiteX3" fmla="*/ 0 w 1828800"/>
              <a:gd name="connsiteY3" fmla="*/ 0 h 148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484415">
                <a:moveTo>
                  <a:pt x="0" y="1484415"/>
                </a:moveTo>
                <a:lnTo>
                  <a:pt x="1828800" y="1484415"/>
                </a:lnTo>
                <a:lnTo>
                  <a:pt x="1828800" y="0"/>
                </a:lnTo>
                <a:lnTo>
                  <a:pt x="0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0" grpId="0" animBg="1"/>
      <p:bldP spid="10" grpId="1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927100" y="165100"/>
            <a:ext cx="721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</a:rPr>
              <a:t>Построить третий вид</a:t>
            </a:r>
          </a:p>
        </p:txBody>
      </p:sp>
      <p:pic>
        <p:nvPicPr>
          <p:cNvPr id="4" name="Рисунок 3" descr="проба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711" y="852101"/>
            <a:ext cx="6202375" cy="5680070"/>
          </a:xfrm>
          <a:prstGeom prst="rect">
            <a:avLst/>
          </a:prstGeom>
        </p:spPr>
      </p:pic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4869069" y="939800"/>
            <a:ext cx="0" cy="591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1521732" y="3642489"/>
            <a:ext cx="6372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4854082" y="3628264"/>
            <a:ext cx="3090510" cy="29981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5779448" y="2491407"/>
            <a:ext cx="0" cy="2052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>
            <a:off x="3974398" y="2467655"/>
            <a:ext cx="0" cy="3672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6396965" y="2467655"/>
            <a:ext cx="0" cy="2664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H="1">
            <a:off x="2867657" y="4531715"/>
            <a:ext cx="2916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H="1">
            <a:off x="2833214" y="5125481"/>
            <a:ext cx="3564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805049" y="3966358"/>
            <a:ext cx="2755076" cy="2339439"/>
          </a:xfrm>
          <a:custGeom>
            <a:avLst/>
            <a:gdLst>
              <a:gd name="connsiteX0" fmla="*/ 0 w 2755076"/>
              <a:gd name="connsiteY0" fmla="*/ 0 h 2339439"/>
              <a:gd name="connsiteX1" fmla="*/ 2755076 w 2755076"/>
              <a:gd name="connsiteY1" fmla="*/ 11876 h 2339439"/>
              <a:gd name="connsiteX2" fmla="*/ 2755076 w 2755076"/>
              <a:gd name="connsiteY2" fmla="*/ 2339439 h 2339439"/>
              <a:gd name="connsiteX3" fmla="*/ 0 w 2755076"/>
              <a:gd name="connsiteY3" fmla="*/ 2327564 h 2339439"/>
              <a:gd name="connsiteX4" fmla="*/ 0 w 2755076"/>
              <a:gd name="connsiteY4" fmla="*/ 0 h 233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5076" h="2339439">
                <a:moveTo>
                  <a:pt x="0" y="0"/>
                </a:moveTo>
                <a:lnTo>
                  <a:pt x="2755076" y="11876"/>
                </a:lnTo>
                <a:lnTo>
                  <a:pt x="2755076" y="2339439"/>
                </a:lnTo>
                <a:lnTo>
                  <a:pt x="0" y="2327564"/>
                </a:lnTo>
                <a:cubicBezTo>
                  <a:pt x="3959" y="1547751"/>
                  <a:pt x="7917" y="767938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3048124" y="2455780"/>
            <a:ext cx="0" cy="3672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805049" y="4239491"/>
            <a:ext cx="1828800" cy="1484415"/>
          </a:xfrm>
          <a:custGeom>
            <a:avLst/>
            <a:gdLst>
              <a:gd name="connsiteX0" fmla="*/ 0 w 1828800"/>
              <a:gd name="connsiteY0" fmla="*/ 1484415 h 1484415"/>
              <a:gd name="connsiteX1" fmla="*/ 1828800 w 1828800"/>
              <a:gd name="connsiteY1" fmla="*/ 1484415 h 1484415"/>
              <a:gd name="connsiteX2" fmla="*/ 1828800 w 1828800"/>
              <a:gd name="connsiteY2" fmla="*/ 0 h 1484415"/>
              <a:gd name="connsiteX3" fmla="*/ 0 w 1828800"/>
              <a:gd name="connsiteY3" fmla="*/ 0 h 148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484415">
                <a:moveTo>
                  <a:pt x="0" y="1484415"/>
                </a:moveTo>
                <a:lnTo>
                  <a:pt x="1828800" y="1484415"/>
                </a:lnTo>
                <a:lnTo>
                  <a:pt x="1828800" y="0"/>
                </a:lnTo>
                <a:lnTo>
                  <a:pt x="0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633849" y="4536374"/>
            <a:ext cx="332509" cy="593766"/>
          </a:xfrm>
          <a:custGeom>
            <a:avLst/>
            <a:gdLst>
              <a:gd name="connsiteX0" fmla="*/ 0 w 332509"/>
              <a:gd name="connsiteY0" fmla="*/ 0 h 593766"/>
              <a:gd name="connsiteX1" fmla="*/ 332509 w 332509"/>
              <a:gd name="connsiteY1" fmla="*/ 0 h 593766"/>
              <a:gd name="connsiteX2" fmla="*/ 332509 w 332509"/>
              <a:gd name="connsiteY2" fmla="*/ 593766 h 593766"/>
              <a:gd name="connsiteX3" fmla="*/ 0 w 332509"/>
              <a:gd name="connsiteY3" fmla="*/ 593766 h 593766"/>
              <a:gd name="connsiteX4" fmla="*/ 11876 w 332509"/>
              <a:gd name="connsiteY4" fmla="*/ 593766 h 59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509" h="593766">
                <a:moveTo>
                  <a:pt x="0" y="0"/>
                </a:moveTo>
                <a:lnTo>
                  <a:pt x="332509" y="0"/>
                </a:lnTo>
                <a:lnTo>
                  <a:pt x="332509" y="593766"/>
                </a:lnTo>
                <a:lnTo>
                  <a:pt x="0" y="593766"/>
                </a:lnTo>
                <a:lnTo>
                  <a:pt x="11876" y="593766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051958" y="4536374"/>
            <a:ext cx="581891" cy="605642"/>
          </a:xfrm>
          <a:custGeom>
            <a:avLst/>
            <a:gdLst>
              <a:gd name="connsiteX0" fmla="*/ 558141 w 581891"/>
              <a:gd name="connsiteY0" fmla="*/ 0 h 605642"/>
              <a:gd name="connsiteX1" fmla="*/ 0 w 581891"/>
              <a:gd name="connsiteY1" fmla="*/ 11875 h 605642"/>
              <a:gd name="connsiteX2" fmla="*/ 0 w 581891"/>
              <a:gd name="connsiteY2" fmla="*/ 593766 h 605642"/>
              <a:gd name="connsiteX3" fmla="*/ 581891 w 581891"/>
              <a:gd name="connsiteY3" fmla="*/ 605642 h 605642"/>
              <a:gd name="connsiteX4" fmla="*/ 581891 w 581891"/>
              <a:gd name="connsiteY4" fmla="*/ 605642 h 60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891" h="605642">
                <a:moveTo>
                  <a:pt x="558141" y="0"/>
                </a:moveTo>
                <a:lnTo>
                  <a:pt x="0" y="11875"/>
                </a:lnTo>
                <a:lnTo>
                  <a:pt x="0" y="593766"/>
                </a:lnTo>
                <a:lnTo>
                  <a:pt x="581891" y="605642"/>
                </a:lnTo>
                <a:lnTo>
                  <a:pt x="581891" y="605642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0" grpId="0" animBg="1"/>
      <p:bldP spid="10" grpId="1" animBg="1"/>
      <p:bldP spid="1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0"/>
          <p:cNvGrpSpPr>
            <a:grpSpLocks/>
          </p:cNvGrpSpPr>
          <p:nvPr/>
        </p:nvGrpSpPr>
        <p:grpSpPr bwMode="auto">
          <a:xfrm>
            <a:off x="1689100" y="555625"/>
            <a:ext cx="2882900" cy="4306888"/>
            <a:chOff x="1064" y="350"/>
            <a:chExt cx="1816" cy="2713"/>
          </a:xfrm>
        </p:grpSpPr>
        <p:grpSp>
          <p:nvGrpSpPr>
            <p:cNvPr id="3095" name="Group 29"/>
            <p:cNvGrpSpPr>
              <a:grpSpLocks/>
            </p:cNvGrpSpPr>
            <p:nvPr/>
          </p:nvGrpSpPr>
          <p:grpSpPr bwMode="auto">
            <a:xfrm>
              <a:off x="1064" y="350"/>
              <a:ext cx="1816" cy="904"/>
              <a:chOff x="1064" y="350"/>
              <a:chExt cx="1816" cy="904"/>
            </a:xfrm>
          </p:grpSpPr>
          <p:sp>
            <p:nvSpPr>
              <p:cNvPr id="3097" name="Rectangle 4"/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1816" cy="90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8" name="Line 5"/>
              <p:cNvSpPr>
                <a:spLocks noChangeShapeType="1"/>
              </p:cNvSpPr>
              <p:nvPr/>
            </p:nvSpPr>
            <p:spPr bwMode="auto">
              <a:xfrm>
                <a:off x="1516" y="357"/>
                <a:ext cx="0" cy="89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96" name="Freeform 9"/>
            <p:cNvSpPr>
              <a:spLocks/>
            </p:cNvSpPr>
            <p:nvPr/>
          </p:nvSpPr>
          <p:spPr bwMode="auto">
            <a:xfrm>
              <a:off x="1064" y="1692"/>
              <a:ext cx="1816" cy="1371"/>
            </a:xfrm>
            <a:custGeom>
              <a:avLst/>
              <a:gdLst>
                <a:gd name="T0" fmla="*/ 0 w 1816"/>
                <a:gd name="T1" fmla="*/ 0 h 1371"/>
                <a:gd name="T2" fmla="*/ 1816 w 1816"/>
                <a:gd name="T3" fmla="*/ 0 h 1371"/>
                <a:gd name="T4" fmla="*/ 1816 w 1816"/>
                <a:gd name="T5" fmla="*/ 1371 h 1371"/>
                <a:gd name="T6" fmla="*/ 452 w 1816"/>
                <a:gd name="T7" fmla="*/ 1371 h 1371"/>
                <a:gd name="T8" fmla="*/ 452 w 1816"/>
                <a:gd name="T9" fmla="*/ 467 h 1371"/>
                <a:gd name="T10" fmla="*/ 0 w 1816"/>
                <a:gd name="T11" fmla="*/ 467 h 1371"/>
                <a:gd name="T12" fmla="*/ 0 w 1816"/>
                <a:gd name="T13" fmla="*/ 0 h 13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6"/>
                <a:gd name="T22" fmla="*/ 0 h 1371"/>
                <a:gd name="T23" fmla="*/ 1816 w 1816"/>
                <a:gd name="T24" fmla="*/ 1371 h 13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6" h="1371">
                  <a:moveTo>
                    <a:pt x="0" y="0"/>
                  </a:moveTo>
                  <a:lnTo>
                    <a:pt x="1816" y="0"/>
                  </a:lnTo>
                  <a:lnTo>
                    <a:pt x="1816" y="1371"/>
                  </a:lnTo>
                  <a:lnTo>
                    <a:pt x="452" y="1371"/>
                  </a:lnTo>
                  <a:lnTo>
                    <a:pt x="452" y="467"/>
                  </a:lnTo>
                  <a:lnTo>
                    <a:pt x="0" y="4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Line 10"/>
          <p:cNvSpPr>
            <a:spLocks noChangeShapeType="1"/>
          </p:cNvSpPr>
          <p:nvPr/>
        </p:nvSpPr>
        <p:spPr bwMode="auto">
          <a:xfrm flipH="1">
            <a:off x="369888" y="4862513"/>
            <a:ext cx="2038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11"/>
          <p:cNvSpPr>
            <a:spLocks noChangeShapeType="1"/>
          </p:cNvSpPr>
          <p:nvPr/>
        </p:nvSpPr>
        <p:spPr bwMode="auto">
          <a:xfrm flipH="1">
            <a:off x="1074738" y="3429000"/>
            <a:ext cx="60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12"/>
          <p:cNvSpPr>
            <a:spLocks noChangeShapeType="1"/>
          </p:cNvSpPr>
          <p:nvPr/>
        </p:nvSpPr>
        <p:spPr bwMode="auto">
          <a:xfrm flipH="1">
            <a:off x="360363" y="2697163"/>
            <a:ext cx="130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15"/>
          <p:cNvSpPr>
            <a:spLocks noChangeShapeType="1"/>
          </p:cNvSpPr>
          <p:nvPr/>
        </p:nvSpPr>
        <p:spPr bwMode="auto">
          <a:xfrm>
            <a:off x="1389063" y="3429000"/>
            <a:ext cx="11112" cy="143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16"/>
          <p:cNvSpPr>
            <a:spLocks noChangeShapeType="1"/>
          </p:cNvSpPr>
          <p:nvPr/>
        </p:nvSpPr>
        <p:spPr bwMode="auto">
          <a:xfrm>
            <a:off x="625475" y="2686050"/>
            <a:ext cx="0" cy="2176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17"/>
          <p:cNvSpPr>
            <a:spLocks noChangeShapeType="1"/>
          </p:cNvSpPr>
          <p:nvPr/>
        </p:nvSpPr>
        <p:spPr bwMode="auto">
          <a:xfrm>
            <a:off x="4572000" y="4860925"/>
            <a:ext cx="0" cy="162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18"/>
          <p:cNvSpPr>
            <a:spLocks noChangeShapeType="1"/>
          </p:cNvSpPr>
          <p:nvPr/>
        </p:nvSpPr>
        <p:spPr bwMode="auto">
          <a:xfrm>
            <a:off x="1677988" y="3429000"/>
            <a:ext cx="0" cy="299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19"/>
          <p:cNvSpPr>
            <a:spLocks noChangeShapeType="1"/>
          </p:cNvSpPr>
          <p:nvPr/>
        </p:nvSpPr>
        <p:spPr bwMode="auto">
          <a:xfrm>
            <a:off x="2395538" y="4860925"/>
            <a:ext cx="0" cy="811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Line 20"/>
          <p:cNvSpPr>
            <a:spLocks noChangeShapeType="1"/>
          </p:cNvSpPr>
          <p:nvPr/>
        </p:nvSpPr>
        <p:spPr bwMode="auto">
          <a:xfrm>
            <a:off x="1679575" y="6296025"/>
            <a:ext cx="2892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4" name="Line 21"/>
          <p:cNvSpPr>
            <a:spLocks noChangeShapeType="1"/>
          </p:cNvSpPr>
          <p:nvPr/>
        </p:nvSpPr>
        <p:spPr bwMode="auto">
          <a:xfrm>
            <a:off x="1668463" y="5578475"/>
            <a:ext cx="717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3085" name="Group 31"/>
          <p:cNvGrpSpPr>
            <a:grpSpLocks/>
          </p:cNvGrpSpPr>
          <p:nvPr/>
        </p:nvGrpSpPr>
        <p:grpSpPr bwMode="auto">
          <a:xfrm>
            <a:off x="576263" y="542925"/>
            <a:ext cx="1101725" cy="1447800"/>
            <a:chOff x="363" y="342"/>
            <a:chExt cx="694" cy="912"/>
          </a:xfrm>
        </p:grpSpPr>
        <p:sp>
          <p:nvSpPr>
            <p:cNvPr id="3091" name="Line 13"/>
            <p:cNvSpPr>
              <a:spLocks noChangeShapeType="1"/>
            </p:cNvSpPr>
            <p:nvPr/>
          </p:nvSpPr>
          <p:spPr bwMode="auto">
            <a:xfrm flipH="1">
              <a:off x="576" y="1247"/>
              <a:ext cx="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Line 14"/>
            <p:cNvSpPr>
              <a:spLocks noChangeShapeType="1"/>
            </p:cNvSpPr>
            <p:nvPr/>
          </p:nvSpPr>
          <p:spPr bwMode="auto">
            <a:xfrm flipH="1">
              <a:off x="566" y="348"/>
              <a:ext cx="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Line 22"/>
            <p:cNvSpPr>
              <a:spLocks noChangeShapeType="1"/>
            </p:cNvSpPr>
            <p:nvPr/>
          </p:nvSpPr>
          <p:spPr bwMode="auto">
            <a:xfrm>
              <a:off x="685" y="34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WordArt 23"/>
            <p:cNvSpPr>
              <a:spLocks noChangeArrowheads="1" noChangeShapeType="1" noTextEdit="1"/>
            </p:cNvSpPr>
            <p:nvPr/>
          </p:nvSpPr>
          <p:spPr bwMode="auto">
            <a:xfrm rot="-5400000">
              <a:off x="363" y="634"/>
              <a:ext cx="21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10</a:t>
              </a:r>
            </a:p>
          </p:txBody>
        </p:sp>
      </p:grpSp>
      <p:sp>
        <p:nvSpPr>
          <p:cNvPr id="3086" name="WordArt 24"/>
          <p:cNvSpPr>
            <a:spLocks noChangeArrowheads="1" noChangeShapeType="1" noTextEdit="1"/>
          </p:cNvSpPr>
          <p:nvPr/>
        </p:nvSpPr>
        <p:spPr bwMode="auto">
          <a:xfrm rot="-5400000">
            <a:off x="211138" y="3598862"/>
            <a:ext cx="3429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15</a:t>
            </a:r>
          </a:p>
        </p:txBody>
      </p:sp>
      <p:sp>
        <p:nvSpPr>
          <p:cNvPr id="3087" name="WordArt 25"/>
          <p:cNvSpPr>
            <a:spLocks noChangeArrowheads="1" noChangeShapeType="1" noTextEdit="1"/>
          </p:cNvSpPr>
          <p:nvPr/>
        </p:nvSpPr>
        <p:spPr bwMode="auto">
          <a:xfrm rot="-5400000">
            <a:off x="969963" y="4024312"/>
            <a:ext cx="3429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3088" name="WordArt 26"/>
          <p:cNvSpPr>
            <a:spLocks noChangeArrowheads="1" noChangeShapeType="1" noTextEdit="1"/>
          </p:cNvSpPr>
          <p:nvPr/>
        </p:nvSpPr>
        <p:spPr bwMode="auto">
          <a:xfrm>
            <a:off x="2914650" y="5816600"/>
            <a:ext cx="3429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20</a:t>
            </a:r>
          </a:p>
        </p:txBody>
      </p:sp>
      <p:sp>
        <p:nvSpPr>
          <p:cNvPr id="3089" name="WordArt 27"/>
          <p:cNvSpPr>
            <a:spLocks noChangeArrowheads="1" noChangeShapeType="1" noTextEdit="1"/>
          </p:cNvSpPr>
          <p:nvPr/>
        </p:nvSpPr>
        <p:spPr bwMode="auto">
          <a:xfrm>
            <a:off x="1905000" y="5095875"/>
            <a:ext cx="17145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3090" name="Text Box 28"/>
          <p:cNvSpPr txBox="1">
            <a:spLocks noChangeArrowheads="1"/>
          </p:cNvSpPr>
          <p:nvPr/>
        </p:nvSpPr>
        <p:spPr bwMode="auto">
          <a:xfrm>
            <a:off x="4838700" y="290513"/>
            <a:ext cx="4132263" cy="14081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Задание.</a:t>
            </a:r>
          </a:p>
          <a:p>
            <a:pPr algn="ctr">
              <a:spcBef>
                <a:spcPct val="50000"/>
              </a:spcBef>
            </a:pPr>
            <a:r>
              <a:rPr lang="ru-RU" sz="2400"/>
              <a:t>Построить третий вид по двум данным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17" descr="в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600" y="747713"/>
            <a:ext cx="7469188" cy="611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12"/>
          <p:cNvSpPr txBox="1">
            <a:spLocks noChangeArrowheads="1"/>
          </p:cNvSpPr>
          <p:nvPr/>
        </p:nvSpPr>
        <p:spPr bwMode="auto">
          <a:xfrm>
            <a:off x="927100" y="165100"/>
            <a:ext cx="721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</a:rPr>
              <a:t>Построить третий вид</a:t>
            </a:r>
          </a:p>
        </p:txBody>
      </p:sp>
      <p:sp>
        <p:nvSpPr>
          <p:cNvPr id="31748" name="Line 20"/>
          <p:cNvSpPr>
            <a:spLocks noChangeShapeType="1"/>
          </p:cNvSpPr>
          <p:nvPr/>
        </p:nvSpPr>
        <p:spPr bwMode="auto">
          <a:xfrm>
            <a:off x="2238375" y="397192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Line 20"/>
          <p:cNvSpPr>
            <a:spLocks noChangeShapeType="1"/>
          </p:cNvSpPr>
          <p:nvPr/>
        </p:nvSpPr>
        <p:spPr bwMode="auto">
          <a:xfrm>
            <a:off x="2232025" y="555942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Line 20"/>
          <p:cNvSpPr>
            <a:spLocks noChangeShapeType="1"/>
          </p:cNvSpPr>
          <p:nvPr/>
        </p:nvSpPr>
        <p:spPr bwMode="auto">
          <a:xfrm rot="5400000">
            <a:off x="2220913" y="3975100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Line 20"/>
          <p:cNvSpPr>
            <a:spLocks noChangeShapeType="1"/>
          </p:cNvSpPr>
          <p:nvPr/>
        </p:nvSpPr>
        <p:spPr bwMode="auto">
          <a:xfrm rot="5400000">
            <a:off x="2214563" y="5530850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Группа 43"/>
          <p:cNvGrpSpPr>
            <a:grpSpLocks/>
          </p:cNvGrpSpPr>
          <p:nvPr/>
        </p:nvGrpSpPr>
        <p:grpSpPr bwMode="auto">
          <a:xfrm>
            <a:off x="863600" y="747713"/>
            <a:ext cx="7469188" cy="6113462"/>
            <a:chOff x="863600" y="747713"/>
            <a:chExt cx="7469188" cy="6113462"/>
          </a:xfrm>
        </p:grpSpPr>
        <p:pic>
          <p:nvPicPr>
            <p:cNvPr id="32799" name="Рисунок 17" descr="вр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3600" y="747713"/>
              <a:ext cx="7469188" cy="6113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800" name="Line 20"/>
            <p:cNvSpPr>
              <a:spLocks noChangeShapeType="1"/>
            </p:cNvSpPr>
            <p:nvPr/>
          </p:nvSpPr>
          <p:spPr bwMode="auto">
            <a:xfrm>
              <a:off x="2239077" y="3971260"/>
              <a:ext cx="0" cy="86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1" name="Line 20"/>
            <p:cNvSpPr>
              <a:spLocks noChangeShapeType="1"/>
            </p:cNvSpPr>
            <p:nvPr/>
          </p:nvSpPr>
          <p:spPr bwMode="auto">
            <a:xfrm>
              <a:off x="2231988" y="5559055"/>
              <a:ext cx="0" cy="86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2" name="Line 20"/>
            <p:cNvSpPr>
              <a:spLocks noChangeShapeType="1"/>
            </p:cNvSpPr>
            <p:nvPr/>
          </p:nvSpPr>
          <p:spPr bwMode="auto">
            <a:xfrm rot="5400000">
              <a:off x="2221356" y="3974804"/>
              <a:ext cx="0" cy="86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3" name="Line 20"/>
            <p:cNvSpPr>
              <a:spLocks noChangeShapeType="1"/>
            </p:cNvSpPr>
            <p:nvPr/>
          </p:nvSpPr>
          <p:spPr bwMode="auto">
            <a:xfrm rot="5400000">
              <a:off x="2214267" y="5530702"/>
              <a:ext cx="0" cy="86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771" name="Text Box 12"/>
          <p:cNvSpPr txBox="1">
            <a:spLocks noChangeArrowheads="1"/>
          </p:cNvSpPr>
          <p:nvPr/>
        </p:nvSpPr>
        <p:spPr bwMode="auto">
          <a:xfrm>
            <a:off x="927100" y="165100"/>
            <a:ext cx="721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>
                <a:solidFill>
                  <a:schemeClr val="accent2"/>
                </a:solidFill>
                <a:latin typeface="Times New Roman" pitchFamily="18" charset="0"/>
              </a:rPr>
              <a:t>Построить третий вид</a:t>
            </a: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260475" y="3630613"/>
            <a:ext cx="6372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4643438" y="901700"/>
            <a:ext cx="0" cy="591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 flipH="1">
            <a:off x="4392613" y="3330575"/>
            <a:ext cx="352742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714375" y="3248025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x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7654925" y="3332163"/>
            <a:ext cx="650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y</a:t>
            </a: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4660900" y="6278563"/>
            <a:ext cx="474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y</a:t>
            </a: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4352925" y="363538"/>
            <a:ext cx="1754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 </a:t>
            </a:r>
            <a:r>
              <a:rPr lang="ru-RU" sz="3200" b="1" i="1">
                <a:latin typeface="Times New Roman" pitchFamily="18" charset="0"/>
              </a:rPr>
              <a:t>z</a:t>
            </a: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4664075" y="3640138"/>
            <a:ext cx="2981325" cy="286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H="1">
            <a:off x="4392613" y="1008063"/>
            <a:ext cx="3490912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 flipH="1">
            <a:off x="4356100" y="3876675"/>
            <a:ext cx="576263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 flipH="1">
            <a:off x="4392613" y="6481763"/>
            <a:ext cx="3240087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4924425" y="900113"/>
            <a:ext cx="0" cy="29876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618413" y="900113"/>
            <a:ext cx="0" cy="558006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H="1">
            <a:off x="3300413" y="2568575"/>
            <a:ext cx="4500562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3260725" y="4911725"/>
            <a:ext cx="273685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>
            <a:off x="3314700" y="5432425"/>
            <a:ext cx="320357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5995988" y="1403350"/>
            <a:ext cx="0" cy="34925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551613" y="1403350"/>
            <a:ext cx="0" cy="403225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Line 23"/>
          <p:cNvSpPr>
            <a:spLocks noChangeShapeType="1"/>
          </p:cNvSpPr>
          <p:nvPr/>
        </p:nvSpPr>
        <p:spPr bwMode="auto">
          <a:xfrm flipH="1">
            <a:off x="4905375" y="995363"/>
            <a:ext cx="2700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 flipH="1">
            <a:off x="4919663" y="2571750"/>
            <a:ext cx="2700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 flipH="1">
            <a:off x="4919663" y="3305175"/>
            <a:ext cx="2700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Line 20"/>
          <p:cNvSpPr>
            <a:spLocks noChangeShapeType="1"/>
          </p:cNvSpPr>
          <p:nvPr/>
        </p:nvSpPr>
        <p:spPr bwMode="auto">
          <a:xfrm>
            <a:off x="4918075" y="977900"/>
            <a:ext cx="0" cy="233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>
            <a:off x="7612063" y="971550"/>
            <a:ext cx="0" cy="233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>
            <a:off x="5984875" y="1511300"/>
            <a:ext cx="0" cy="1044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6551613" y="1511300"/>
            <a:ext cx="0" cy="1044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Line 23"/>
          <p:cNvSpPr>
            <a:spLocks noChangeShapeType="1"/>
          </p:cNvSpPr>
          <p:nvPr/>
        </p:nvSpPr>
        <p:spPr bwMode="auto">
          <a:xfrm flipH="1">
            <a:off x="3325813" y="1519238"/>
            <a:ext cx="449897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Line 23"/>
          <p:cNvSpPr>
            <a:spLocks noChangeShapeType="1"/>
          </p:cNvSpPr>
          <p:nvPr/>
        </p:nvSpPr>
        <p:spPr bwMode="auto">
          <a:xfrm flipH="1">
            <a:off x="5975350" y="15081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utoUpdateAnimBg="0"/>
      <p:bldP spid="9" grpId="0" autoUpdateAnimBg="0"/>
      <p:bldP spid="10" grpId="0" autoUpdateAnimBg="0"/>
      <p:bldP spid="11" grpId="0" autoUpdateAnimBg="0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0" grpId="1" animBg="1"/>
      <p:bldP spid="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17" descr="в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600" y="747713"/>
            <a:ext cx="7469188" cy="611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 Box 12"/>
          <p:cNvSpPr txBox="1">
            <a:spLocks noChangeArrowheads="1"/>
          </p:cNvSpPr>
          <p:nvPr/>
        </p:nvSpPr>
        <p:spPr bwMode="auto">
          <a:xfrm>
            <a:off x="927100" y="165100"/>
            <a:ext cx="721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>
                <a:solidFill>
                  <a:schemeClr val="accent2"/>
                </a:solidFill>
                <a:latin typeface="Times New Roman" pitchFamily="18" charset="0"/>
              </a:rPr>
              <a:t>Построить третий вид</a:t>
            </a:r>
          </a:p>
        </p:txBody>
      </p:sp>
      <p:sp>
        <p:nvSpPr>
          <p:cNvPr id="34820" name="Line 12"/>
          <p:cNvSpPr>
            <a:spLocks noChangeShapeType="1"/>
          </p:cNvSpPr>
          <p:nvPr/>
        </p:nvSpPr>
        <p:spPr bwMode="auto">
          <a:xfrm>
            <a:off x="1260475" y="3630613"/>
            <a:ext cx="6372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Line 13"/>
          <p:cNvSpPr>
            <a:spLocks noChangeShapeType="1"/>
          </p:cNvSpPr>
          <p:nvPr/>
        </p:nvSpPr>
        <p:spPr bwMode="auto">
          <a:xfrm>
            <a:off x="4643438" y="901700"/>
            <a:ext cx="0" cy="591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Text Box 24"/>
          <p:cNvSpPr txBox="1">
            <a:spLocks noChangeArrowheads="1"/>
          </p:cNvSpPr>
          <p:nvPr/>
        </p:nvSpPr>
        <p:spPr bwMode="auto">
          <a:xfrm>
            <a:off x="714375" y="3248025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x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34823" name="Text Box 25"/>
          <p:cNvSpPr txBox="1">
            <a:spLocks noChangeArrowheads="1"/>
          </p:cNvSpPr>
          <p:nvPr/>
        </p:nvSpPr>
        <p:spPr bwMode="auto">
          <a:xfrm>
            <a:off x="7654925" y="3332163"/>
            <a:ext cx="650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y</a:t>
            </a:r>
          </a:p>
        </p:txBody>
      </p:sp>
      <p:sp>
        <p:nvSpPr>
          <p:cNvPr id="34824" name="Text Box 26"/>
          <p:cNvSpPr txBox="1">
            <a:spLocks noChangeArrowheads="1"/>
          </p:cNvSpPr>
          <p:nvPr/>
        </p:nvSpPr>
        <p:spPr bwMode="auto">
          <a:xfrm>
            <a:off x="4672013" y="6278563"/>
            <a:ext cx="4524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y</a:t>
            </a:r>
          </a:p>
        </p:txBody>
      </p:sp>
      <p:sp>
        <p:nvSpPr>
          <p:cNvPr id="34825" name="Text Box 27"/>
          <p:cNvSpPr txBox="1">
            <a:spLocks noChangeArrowheads="1"/>
          </p:cNvSpPr>
          <p:nvPr/>
        </p:nvSpPr>
        <p:spPr bwMode="auto">
          <a:xfrm>
            <a:off x="4352925" y="363538"/>
            <a:ext cx="1754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 </a:t>
            </a:r>
            <a:r>
              <a:rPr lang="ru-RU" sz="3200" b="1" i="1">
                <a:latin typeface="Times New Roman" pitchFamily="18" charset="0"/>
              </a:rPr>
              <a:t>z</a:t>
            </a:r>
          </a:p>
        </p:txBody>
      </p:sp>
      <p:sp>
        <p:nvSpPr>
          <p:cNvPr id="34826" name="Line 15"/>
          <p:cNvSpPr>
            <a:spLocks noChangeShapeType="1"/>
          </p:cNvSpPr>
          <p:nvPr/>
        </p:nvSpPr>
        <p:spPr bwMode="auto">
          <a:xfrm>
            <a:off x="4664075" y="3640138"/>
            <a:ext cx="2981325" cy="286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2265363" y="4138613"/>
            <a:ext cx="2916237" cy="0"/>
          </a:xfrm>
          <a:prstGeom prst="line">
            <a:avLst/>
          </a:prstGeom>
          <a:noFill/>
          <a:ln w="19050">
            <a:solidFill>
              <a:srgbClr val="4C4CC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5202238" y="2511425"/>
            <a:ext cx="0" cy="1620838"/>
          </a:xfrm>
          <a:prstGeom prst="line">
            <a:avLst/>
          </a:prstGeom>
          <a:noFill/>
          <a:ln w="19050">
            <a:solidFill>
              <a:srgbClr val="4C4CC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5754688" y="2511425"/>
            <a:ext cx="0" cy="2160588"/>
          </a:xfrm>
          <a:prstGeom prst="line">
            <a:avLst/>
          </a:prstGeom>
          <a:noFill/>
          <a:ln w="19050">
            <a:solidFill>
              <a:srgbClr val="4C4CC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>
            <a:off x="2290763" y="4673600"/>
            <a:ext cx="3455987" cy="0"/>
          </a:xfrm>
          <a:prstGeom prst="line">
            <a:avLst/>
          </a:prstGeom>
          <a:noFill/>
          <a:ln w="19050">
            <a:solidFill>
              <a:srgbClr val="4C4CC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flipH="1">
            <a:off x="2259013" y="5683250"/>
            <a:ext cx="4572000" cy="0"/>
          </a:xfrm>
          <a:prstGeom prst="line">
            <a:avLst/>
          </a:prstGeom>
          <a:noFill/>
          <a:ln w="19050">
            <a:solidFill>
              <a:srgbClr val="4C4CC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 flipH="1">
            <a:off x="2227263" y="6226175"/>
            <a:ext cx="5146675" cy="0"/>
          </a:xfrm>
          <a:prstGeom prst="line">
            <a:avLst/>
          </a:prstGeom>
          <a:noFill/>
          <a:ln w="19050">
            <a:solidFill>
              <a:srgbClr val="4C4CC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6827838" y="2479675"/>
            <a:ext cx="0" cy="3203575"/>
          </a:xfrm>
          <a:prstGeom prst="line">
            <a:avLst/>
          </a:prstGeom>
          <a:noFill/>
          <a:ln w="19050">
            <a:solidFill>
              <a:srgbClr val="4C4CC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7370763" y="2511425"/>
            <a:ext cx="0" cy="3708400"/>
          </a:xfrm>
          <a:prstGeom prst="line">
            <a:avLst/>
          </a:prstGeom>
          <a:noFill/>
          <a:ln w="19050">
            <a:solidFill>
              <a:srgbClr val="4C4CC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Line 23"/>
          <p:cNvSpPr>
            <a:spLocks noChangeShapeType="1"/>
          </p:cNvSpPr>
          <p:nvPr/>
        </p:nvSpPr>
        <p:spPr bwMode="auto">
          <a:xfrm flipH="1">
            <a:off x="4905375" y="995363"/>
            <a:ext cx="2700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2" name="Line 23"/>
          <p:cNvSpPr>
            <a:spLocks noChangeShapeType="1"/>
          </p:cNvSpPr>
          <p:nvPr/>
        </p:nvSpPr>
        <p:spPr bwMode="auto">
          <a:xfrm flipH="1">
            <a:off x="4919663" y="2571750"/>
            <a:ext cx="2700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3" name="Line 23"/>
          <p:cNvSpPr>
            <a:spLocks noChangeShapeType="1"/>
          </p:cNvSpPr>
          <p:nvPr/>
        </p:nvSpPr>
        <p:spPr bwMode="auto">
          <a:xfrm flipH="1">
            <a:off x="4919663" y="3305175"/>
            <a:ext cx="27003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4" name="Line 20"/>
          <p:cNvSpPr>
            <a:spLocks noChangeShapeType="1"/>
          </p:cNvSpPr>
          <p:nvPr/>
        </p:nvSpPr>
        <p:spPr bwMode="auto">
          <a:xfrm>
            <a:off x="4918075" y="977900"/>
            <a:ext cx="0" cy="233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5" name="Line 20"/>
          <p:cNvSpPr>
            <a:spLocks noChangeShapeType="1"/>
          </p:cNvSpPr>
          <p:nvPr/>
        </p:nvSpPr>
        <p:spPr bwMode="auto">
          <a:xfrm>
            <a:off x="7612063" y="971550"/>
            <a:ext cx="0" cy="233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6" name="Line 20"/>
          <p:cNvSpPr>
            <a:spLocks noChangeShapeType="1"/>
          </p:cNvSpPr>
          <p:nvPr/>
        </p:nvSpPr>
        <p:spPr bwMode="auto">
          <a:xfrm>
            <a:off x="5984875" y="1490663"/>
            <a:ext cx="0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7" name="Line 20"/>
          <p:cNvSpPr>
            <a:spLocks noChangeShapeType="1"/>
          </p:cNvSpPr>
          <p:nvPr/>
        </p:nvSpPr>
        <p:spPr bwMode="auto">
          <a:xfrm>
            <a:off x="6551613" y="1474788"/>
            <a:ext cx="0" cy="11160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>
            <a:off x="5183188" y="2557463"/>
            <a:ext cx="0" cy="7556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5751513" y="2560638"/>
            <a:ext cx="0" cy="7572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24663" y="2571750"/>
            <a:ext cx="0" cy="7556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>
            <a:off x="7367588" y="2560638"/>
            <a:ext cx="0" cy="7572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Line 20"/>
          <p:cNvSpPr>
            <a:spLocks noChangeShapeType="1"/>
          </p:cNvSpPr>
          <p:nvPr/>
        </p:nvSpPr>
        <p:spPr bwMode="auto">
          <a:xfrm>
            <a:off x="5478463" y="2362200"/>
            <a:ext cx="0" cy="115252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>
            <a:off x="7086600" y="2387600"/>
            <a:ext cx="0" cy="115252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24" name="Line 23"/>
          <p:cNvSpPr>
            <a:spLocks noChangeShapeType="1"/>
          </p:cNvSpPr>
          <p:nvPr/>
        </p:nvSpPr>
        <p:spPr bwMode="auto">
          <a:xfrm flipH="1">
            <a:off x="5975350" y="15081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25" name="Line 20"/>
          <p:cNvSpPr>
            <a:spLocks noChangeShapeType="1"/>
          </p:cNvSpPr>
          <p:nvPr/>
        </p:nvSpPr>
        <p:spPr bwMode="auto">
          <a:xfrm>
            <a:off x="2238375" y="397192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26" name="Line 20"/>
          <p:cNvSpPr>
            <a:spLocks noChangeShapeType="1"/>
          </p:cNvSpPr>
          <p:nvPr/>
        </p:nvSpPr>
        <p:spPr bwMode="auto">
          <a:xfrm>
            <a:off x="2232025" y="555942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27" name="Line 20"/>
          <p:cNvSpPr>
            <a:spLocks noChangeShapeType="1"/>
          </p:cNvSpPr>
          <p:nvPr/>
        </p:nvSpPr>
        <p:spPr bwMode="auto">
          <a:xfrm rot="5400000">
            <a:off x="2220913" y="3975100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28" name="Line 20"/>
          <p:cNvSpPr>
            <a:spLocks noChangeShapeType="1"/>
          </p:cNvSpPr>
          <p:nvPr/>
        </p:nvSpPr>
        <p:spPr bwMode="auto">
          <a:xfrm rot="5400000">
            <a:off x="2214563" y="5530850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2" grpId="0"/>
      <p:bldP spid="34823" grpId="0"/>
      <p:bldP spid="34824" grpId="0"/>
      <p:bldP spid="34825" grpId="0"/>
      <p:bldP spid="34826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изометри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109913" y="384175"/>
            <a:ext cx="3190875" cy="6985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600" b="1"/>
              <a:t> ДЕТАЛЬ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946275" y="2184400"/>
            <a:ext cx="1185863" cy="650875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436688" y="2835275"/>
            <a:ext cx="2189162" cy="60325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436688" y="4027488"/>
            <a:ext cx="2203450" cy="1905000"/>
          </a:xfrm>
          <a:prstGeom prst="hexagon">
            <a:avLst>
              <a:gd name="adj" fmla="val 28917"/>
              <a:gd name="vf" fmla="val 115470"/>
            </a:avLst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943100" y="4383088"/>
            <a:ext cx="1185863" cy="1185862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2257425" y="4697413"/>
            <a:ext cx="568325" cy="568325"/>
          </a:xfrm>
          <a:prstGeom prst="ellipse">
            <a:avLst/>
          </a:prstGeom>
          <a:solidFill>
            <a:srgbClr val="FF99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136650" y="4981575"/>
            <a:ext cx="27908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540000" y="3960813"/>
            <a:ext cx="0" cy="2239962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239963" y="914400"/>
            <a:ext cx="601662" cy="1271588"/>
          </a:xfrm>
          <a:prstGeom prst="rect">
            <a:avLst/>
          </a:prstGeom>
          <a:gradFill rotWithShape="0">
            <a:gsLst>
              <a:gs pos="0">
                <a:srgbClr val="764718"/>
              </a:gs>
              <a:gs pos="50000">
                <a:srgbClr val="FF9933"/>
              </a:gs>
              <a:gs pos="100000">
                <a:srgbClr val="764718"/>
              </a:gs>
            </a:gsLst>
            <a:lin ang="0" scaled="1"/>
          </a:gra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543175" y="744538"/>
            <a:ext cx="0" cy="28908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1989138" y="2838450"/>
            <a:ext cx="0" cy="6000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3090863" y="2835275"/>
            <a:ext cx="0" cy="587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534988" y="3727450"/>
            <a:ext cx="8004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562475" y="501650"/>
            <a:ext cx="0" cy="5883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651500" y="4292600"/>
            <a:ext cx="2449513" cy="1873250"/>
            <a:chOff x="3116" y="2592"/>
            <a:chExt cx="1737" cy="1331"/>
          </a:xfrm>
        </p:grpSpPr>
        <p:grpSp>
          <p:nvGrpSpPr>
            <p:cNvPr id="22544" name="Group 16"/>
            <p:cNvGrpSpPr>
              <a:grpSpLocks/>
            </p:cNvGrpSpPr>
            <p:nvPr/>
          </p:nvGrpSpPr>
          <p:grpSpPr bwMode="auto">
            <a:xfrm>
              <a:off x="3116" y="2592"/>
              <a:ext cx="1737" cy="1042"/>
              <a:chOff x="1895" y="1948"/>
              <a:chExt cx="1737" cy="1042"/>
            </a:xfrm>
          </p:grpSpPr>
          <p:sp>
            <p:nvSpPr>
              <p:cNvPr id="22552" name="Line 17"/>
              <p:cNvSpPr>
                <a:spLocks noChangeShapeType="1"/>
              </p:cNvSpPr>
              <p:nvPr/>
            </p:nvSpPr>
            <p:spPr bwMode="auto">
              <a:xfrm>
                <a:off x="1895" y="2327"/>
                <a:ext cx="210" cy="51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3" name="Line 18"/>
              <p:cNvSpPr>
                <a:spLocks noChangeShapeType="1"/>
              </p:cNvSpPr>
              <p:nvPr/>
            </p:nvSpPr>
            <p:spPr bwMode="auto">
              <a:xfrm>
                <a:off x="2105" y="2843"/>
                <a:ext cx="885" cy="14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4" name="Line 19"/>
              <p:cNvSpPr>
                <a:spLocks noChangeShapeType="1"/>
              </p:cNvSpPr>
              <p:nvPr/>
            </p:nvSpPr>
            <p:spPr bwMode="auto">
              <a:xfrm flipV="1">
                <a:off x="2990" y="2611"/>
                <a:ext cx="642" cy="37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555" name="Group 20"/>
              <p:cNvGrpSpPr>
                <a:grpSpLocks/>
              </p:cNvGrpSpPr>
              <p:nvPr/>
            </p:nvGrpSpPr>
            <p:grpSpPr bwMode="auto">
              <a:xfrm flipH="1" flipV="1">
                <a:off x="1895" y="1948"/>
                <a:ext cx="1737" cy="663"/>
                <a:chOff x="1991" y="1664"/>
                <a:chExt cx="1737" cy="663"/>
              </a:xfrm>
            </p:grpSpPr>
            <p:sp>
              <p:nvSpPr>
                <p:cNvPr id="22556" name="Line 21"/>
                <p:cNvSpPr>
                  <a:spLocks noChangeShapeType="1"/>
                </p:cNvSpPr>
                <p:nvPr/>
              </p:nvSpPr>
              <p:spPr bwMode="auto">
                <a:xfrm>
                  <a:off x="1991" y="1664"/>
                  <a:ext cx="210" cy="51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57" name="Line 22"/>
                <p:cNvSpPr>
                  <a:spLocks noChangeShapeType="1"/>
                </p:cNvSpPr>
                <p:nvPr/>
              </p:nvSpPr>
              <p:spPr bwMode="auto">
                <a:xfrm>
                  <a:off x="2201" y="2180"/>
                  <a:ext cx="885" cy="147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58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086" y="1948"/>
                  <a:ext cx="642" cy="379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22545" name="Line 24"/>
            <p:cNvSpPr>
              <a:spLocks noChangeShapeType="1"/>
            </p:cNvSpPr>
            <p:nvPr/>
          </p:nvSpPr>
          <p:spPr bwMode="auto">
            <a:xfrm>
              <a:off x="3116" y="3260"/>
              <a:ext cx="210" cy="5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6" name="Line 25"/>
            <p:cNvSpPr>
              <a:spLocks noChangeShapeType="1"/>
            </p:cNvSpPr>
            <p:nvPr/>
          </p:nvSpPr>
          <p:spPr bwMode="auto">
            <a:xfrm>
              <a:off x="3326" y="3776"/>
              <a:ext cx="885" cy="14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7" name="Line 26"/>
            <p:cNvSpPr>
              <a:spLocks noChangeShapeType="1"/>
            </p:cNvSpPr>
            <p:nvPr/>
          </p:nvSpPr>
          <p:spPr bwMode="auto">
            <a:xfrm flipV="1">
              <a:off x="4211" y="3544"/>
              <a:ext cx="642" cy="37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8" name="Line 27"/>
            <p:cNvSpPr>
              <a:spLocks noChangeShapeType="1"/>
            </p:cNvSpPr>
            <p:nvPr/>
          </p:nvSpPr>
          <p:spPr bwMode="auto">
            <a:xfrm>
              <a:off x="3116" y="2993"/>
              <a:ext cx="0" cy="26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9" name="Line 28"/>
            <p:cNvSpPr>
              <a:spLocks noChangeShapeType="1"/>
            </p:cNvSpPr>
            <p:nvPr/>
          </p:nvSpPr>
          <p:spPr bwMode="auto">
            <a:xfrm>
              <a:off x="3326" y="3509"/>
              <a:ext cx="0" cy="26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0" name="Line 29"/>
            <p:cNvSpPr>
              <a:spLocks noChangeShapeType="1"/>
            </p:cNvSpPr>
            <p:nvPr/>
          </p:nvSpPr>
          <p:spPr bwMode="auto">
            <a:xfrm>
              <a:off x="4211" y="3656"/>
              <a:ext cx="0" cy="26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1" name="Line 30"/>
            <p:cNvSpPr>
              <a:spLocks noChangeShapeType="1"/>
            </p:cNvSpPr>
            <p:nvPr/>
          </p:nvSpPr>
          <p:spPr bwMode="auto">
            <a:xfrm>
              <a:off x="4853" y="3277"/>
              <a:ext cx="0" cy="26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946275" y="2184400"/>
            <a:ext cx="1185863" cy="650875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436688" y="2835275"/>
            <a:ext cx="2189162" cy="60325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436688" y="4027488"/>
            <a:ext cx="2203450" cy="1905000"/>
          </a:xfrm>
          <a:prstGeom prst="hexagon">
            <a:avLst>
              <a:gd name="adj" fmla="val 28917"/>
              <a:gd name="vf" fmla="val 115470"/>
            </a:avLst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943100" y="4383088"/>
            <a:ext cx="1185863" cy="1185862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257425" y="4697413"/>
            <a:ext cx="568325" cy="568325"/>
          </a:xfrm>
          <a:prstGeom prst="ellipse">
            <a:avLst/>
          </a:prstGeom>
          <a:solidFill>
            <a:srgbClr val="FF99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136650" y="4981575"/>
            <a:ext cx="27908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540000" y="3960813"/>
            <a:ext cx="0" cy="2239962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239963" y="914400"/>
            <a:ext cx="601662" cy="1271588"/>
          </a:xfrm>
          <a:prstGeom prst="rect">
            <a:avLst/>
          </a:prstGeom>
          <a:gradFill rotWithShape="0">
            <a:gsLst>
              <a:gs pos="0">
                <a:srgbClr val="764718"/>
              </a:gs>
              <a:gs pos="50000">
                <a:srgbClr val="FF9933"/>
              </a:gs>
              <a:gs pos="100000">
                <a:srgbClr val="764718"/>
              </a:gs>
            </a:gsLst>
            <a:lin ang="0" scaled="1"/>
          </a:gra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543175" y="744538"/>
            <a:ext cx="0" cy="28908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1989138" y="2838450"/>
            <a:ext cx="0" cy="6000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V="1">
            <a:off x="3090863" y="2835275"/>
            <a:ext cx="0" cy="587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534988" y="3727450"/>
            <a:ext cx="8004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4562475" y="501650"/>
            <a:ext cx="0" cy="5883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40000" y="4011613"/>
            <a:ext cx="4227513" cy="1920875"/>
            <a:chOff x="1600" y="2527"/>
            <a:chExt cx="2663" cy="1210"/>
          </a:xfrm>
        </p:grpSpPr>
        <p:sp>
          <p:nvSpPr>
            <p:cNvPr id="23576" name="Line 16"/>
            <p:cNvSpPr>
              <a:spLocks noChangeShapeType="1"/>
            </p:cNvSpPr>
            <p:nvPr/>
          </p:nvSpPr>
          <p:spPr bwMode="auto">
            <a:xfrm>
              <a:off x="1600" y="2527"/>
              <a:ext cx="1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7" name="Line 17"/>
            <p:cNvSpPr>
              <a:spLocks noChangeShapeType="1"/>
            </p:cNvSpPr>
            <p:nvPr/>
          </p:nvSpPr>
          <p:spPr bwMode="auto">
            <a:xfrm>
              <a:off x="2293" y="3138"/>
              <a:ext cx="13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8" name="Line 18"/>
            <p:cNvSpPr>
              <a:spLocks noChangeShapeType="1"/>
            </p:cNvSpPr>
            <p:nvPr/>
          </p:nvSpPr>
          <p:spPr bwMode="auto">
            <a:xfrm>
              <a:off x="1780" y="3737"/>
              <a:ext cx="24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852988" y="2835275"/>
            <a:ext cx="1914525" cy="3097213"/>
            <a:chOff x="3057" y="1786"/>
            <a:chExt cx="1206" cy="1951"/>
          </a:xfrm>
        </p:grpSpPr>
        <p:sp>
          <p:nvSpPr>
            <p:cNvPr id="23573" name="Line 20"/>
            <p:cNvSpPr>
              <a:spLocks noChangeShapeType="1"/>
            </p:cNvSpPr>
            <p:nvPr/>
          </p:nvSpPr>
          <p:spPr bwMode="auto">
            <a:xfrm flipV="1">
              <a:off x="3057" y="1788"/>
              <a:ext cx="0" cy="7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4" name="Line 21"/>
            <p:cNvSpPr>
              <a:spLocks noChangeShapeType="1"/>
            </p:cNvSpPr>
            <p:nvPr/>
          </p:nvSpPr>
          <p:spPr bwMode="auto">
            <a:xfrm flipV="1">
              <a:off x="3663" y="1786"/>
              <a:ext cx="0" cy="1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5" name="Line 22"/>
            <p:cNvSpPr>
              <a:spLocks noChangeShapeType="1"/>
            </p:cNvSpPr>
            <p:nvPr/>
          </p:nvSpPr>
          <p:spPr bwMode="auto">
            <a:xfrm flipV="1">
              <a:off x="4263" y="1786"/>
              <a:ext cx="0" cy="19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540000" y="2838450"/>
            <a:ext cx="4227513" cy="600075"/>
            <a:chOff x="1600" y="1788"/>
            <a:chExt cx="2663" cy="378"/>
          </a:xfrm>
        </p:grpSpPr>
        <p:sp>
          <p:nvSpPr>
            <p:cNvPr id="23571" name="Line 24"/>
            <p:cNvSpPr>
              <a:spLocks noChangeShapeType="1"/>
            </p:cNvSpPr>
            <p:nvPr/>
          </p:nvSpPr>
          <p:spPr bwMode="auto">
            <a:xfrm>
              <a:off x="1600" y="1788"/>
              <a:ext cx="2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2" name="Line 25"/>
            <p:cNvSpPr>
              <a:spLocks noChangeShapeType="1"/>
            </p:cNvSpPr>
            <p:nvPr/>
          </p:nvSpPr>
          <p:spPr bwMode="auto">
            <a:xfrm>
              <a:off x="2284" y="2166"/>
              <a:ext cx="19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570" name="Line 26"/>
          <p:cNvSpPr>
            <a:spLocks noChangeShapeType="1"/>
          </p:cNvSpPr>
          <p:nvPr/>
        </p:nvSpPr>
        <p:spPr bwMode="auto">
          <a:xfrm>
            <a:off x="4562475" y="3727450"/>
            <a:ext cx="2406650" cy="240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946275" y="2184400"/>
            <a:ext cx="1185863" cy="650875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436688" y="2835275"/>
            <a:ext cx="2189162" cy="60325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436688" y="4027488"/>
            <a:ext cx="2203450" cy="1905000"/>
          </a:xfrm>
          <a:prstGeom prst="hexagon">
            <a:avLst>
              <a:gd name="adj" fmla="val 28917"/>
              <a:gd name="vf" fmla="val 115470"/>
            </a:avLst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943100" y="4383088"/>
            <a:ext cx="1185863" cy="1185862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2257425" y="4697413"/>
            <a:ext cx="568325" cy="568325"/>
          </a:xfrm>
          <a:prstGeom prst="ellipse">
            <a:avLst/>
          </a:prstGeom>
          <a:solidFill>
            <a:srgbClr val="FF99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136650" y="4981575"/>
            <a:ext cx="27908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2540000" y="3960813"/>
            <a:ext cx="0" cy="2239962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239963" y="914400"/>
            <a:ext cx="601662" cy="1271588"/>
          </a:xfrm>
          <a:prstGeom prst="rect">
            <a:avLst/>
          </a:prstGeom>
          <a:gradFill rotWithShape="0">
            <a:gsLst>
              <a:gs pos="0">
                <a:srgbClr val="764718"/>
              </a:gs>
              <a:gs pos="50000">
                <a:srgbClr val="FF9933"/>
              </a:gs>
              <a:gs pos="100000">
                <a:srgbClr val="764718"/>
              </a:gs>
            </a:gsLst>
            <a:lin ang="0" scaled="1"/>
          </a:gra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543175" y="744538"/>
            <a:ext cx="0" cy="28908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1989138" y="2838450"/>
            <a:ext cx="0" cy="6000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3090863" y="2835275"/>
            <a:ext cx="0" cy="587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534988" y="3727450"/>
            <a:ext cx="8004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4562475" y="501650"/>
            <a:ext cx="0" cy="5883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2540000" y="4011613"/>
            <a:ext cx="2322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640138" y="4981575"/>
            <a:ext cx="2174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825750" y="5932488"/>
            <a:ext cx="394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4852988" y="2838450"/>
            <a:ext cx="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V="1">
            <a:off x="5815013" y="2835275"/>
            <a:ext cx="0" cy="214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6767513" y="2835275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2540000" y="2838450"/>
            <a:ext cx="422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625850" y="3438525"/>
            <a:ext cx="314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4562475" y="3727450"/>
            <a:ext cx="2406650" cy="240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4852988" y="2838450"/>
            <a:ext cx="1914525" cy="60007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5815013" y="2838450"/>
            <a:ext cx="0" cy="58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8" name="AutoShape 26"/>
          <p:cNvSpPr>
            <a:spLocks noChangeArrowheads="1"/>
          </p:cNvSpPr>
          <p:nvPr/>
        </p:nvSpPr>
        <p:spPr bwMode="auto">
          <a:xfrm>
            <a:off x="6804025" y="4508500"/>
            <a:ext cx="1584325" cy="1008063"/>
          </a:xfrm>
          <a:prstGeom prst="cube">
            <a:avLst>
              <a:gd name="adj" fmla="val 43384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6" grpId="0" animBg="1"/>
      <p:bldP spid="338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946275" y="2184400"/>
            <a:ext cx="1185863" cy="650875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436688" y="2835275"/>
            <a:ext cx="2189162" cy="60325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436688" y="4027488"/>
            <a:ext cx="2203450" cy="1905000"/>
          </a:xfrm>
          <a:prstGeom prst="hexagon">
            <a:avLst>
              <a:gd name="adj" fmla="val 28917"/>
              <a:gd name="vf" fmla="val 115470"/>
            </a:avLst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943100" y="4383088"/>
            <a:ext cx="1185863" cy="1185862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2257425" y="4697413"/>
            <a:ext cx="568325" cy="568325"/>
          </a:xfrm>
          <a:prstGeom prst="ellipse">
            <a:avLst/>
          </a:prstGeom>
          <a:solidFill>
            <a:srgbClr val="FF99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136650" y="4981575"/>
            <a:ext cx="27908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540000" y="3960813"/>
            <a:ext cx="0" cy="2239962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239963" y="914400"/>
            <a:ext cx="601662" cy="1271588"/>
          </a:xfrm>
          <a:prstGeom prst="rect">
            <a:avLst/>
          </a:prstGeom>
          <a:gradFill rotWithShape="0">
            <a:gsLst>
              <a:gs pos="0">
                <a:srgbClr val="764718"/>
              </a:gs>
              <a:gs pos="50000">
                <a:srgbClr val="FF9933"/>
              </a:gs>
              <a:gs pos="100000">
                <a:srgbClr val="764718"/>
              </a:gs>
            </a:gsLst>
            <a:lin ang="0" scaled="1"/>
          </a:gra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543175" y="744538"/>
            <a:ext cx="0" cy="28908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1989138" y="2838450"/>
            <a:ext cx="0" cy="6000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3090863" y="2835275"/>
            <a:ext cx="0" cy="587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34988" y="3727450"/>
            <a:ext cx="8004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562475" y="501650"/>
            <a:ext cx="0" cy="5883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2540000" y="4011613"/>
            <a:ext cx="2322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640138" y="4981575"/>
            <a:ext cx="2174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2825750" y="5932488"/>
            <a:ext cx="394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4852988" y="2838450"/>
            <a:ext cx="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V="1">
            <a:off x="5815013" y="2835275"/>
            <a:ext cx="0" cy="214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V="1">
            <a:off x="6767513" y="2835275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625850" y="3438525"/>
            <a:ext cx="314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4562475" y="3727450"/>
            <a:ext cx="2406650" cy="240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4852988" y="2838450"/>
            <a:ext cx="1914525" cy="60007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5815013" y="2838450"/>
            <a:ext cx="0" cy="58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540000" y="4383088"/>
            <a:ext cx="3876675" cy="1185862"/>
            <a:chOff x="1600" y="2761"/>
            <a:chExt cx="2442" cy="747"/>
          </a:xfrm>
        </p:grpSpPr>
        <p:sp>
          <p:nvSpPr>
            <p:cNvPr id="25632" name="Line 26"/>
            <p:cNvSpPr>
              <a:spLocks noChangeShapeType="1"/>
            </p:cNvSpPr>
            <p:nvPr/>
          </p:nvSpPr>
          <p:spPr bwMode="auto">
            <a:xfrm>
              <a:off x="1947" y="2761"/>
              <a:ext cx="13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33" name="Line 27"/>
            <p:cNvSpPr>
              <a:spLocks noChangeShapeType="1"/>
            </p:cNvSpPr>
            <p:nvPr/>
          </p:nvSpPr>
          <p:spPr bwMode="auto">
            <a:xfrm>
              <a:off x="1600" y="3508"/>
              <a:ext cx="2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230813" y="2184400"/>
            <a:ext cx="1185862" cy="3384550"/>
            <a:chOff x="3295" y="1376"/>
            <a:chExt cx="747" cy="2132"/>
          </a:xfrm>
        </p:grpSpPr>
        <p:sp>
          <p:nvSpPr>
            <p:cNvPr id="25630" name="Line 29"/>
            <p:cNvSpPr>
              <a:spLocks noChangeShapeType="1"/>
            </p:cNvSpPr>
            <p:nvPr/>
          </p:nvSpPr>
          <p:spPr bwMode="auto">
            <a:xfrm flipV="1">
              <a:off x="3295" y="1376"/>
              <a:ext cx="0" cy="13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31" name="Line 30"/>
            <p:cNvSpPr>
              <a:spLocks noChangeShapeType="1"/>
            </p:cNvSpPr>
            <p:nvPr/>
          </p:nvSpPr>
          <p:spPr bwMode="auto">
            <a:xfrm flipV="1">
              <a:off x="4042" y="1376"/>
              <a:ext cx="0" cy="2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540000" y="2185988"/>
            <a:ext cx="4227513" cy="652462"/>
            <a:chOff x="1600" y="1377"/>
            <a:chExt cx="2663" cy="411"/>
          </a:xfrm>
        </p:grpSpPr>
        <p:sp>
          <p:nvSpPr>
            <p:cNvPr id="25628" name="Line 32"/>
            <p:cNvSpPr>
              <a:spLocks noChangeShapeType="1"/>
            </p:cNvSpPr>
            <p:nvPr/>
          </p:nvSpPr>
          <p:spPr bwMode="auto">
            <a:xfrm>
              <a:off x="1600" y="1788"/>
              <a:ext cx="2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9" name="Line 33"/>
            <p:cNvSpPr>
              <a:spLocks noChangeShapeType="1"/>
            </p:cNvSpPr>
            <p:nvPr/>
          </p:nvSpPr>
          <p:spPr bwMode="auto">
            <a:xfrm>
              <a:off x="1947" y="1377"/>
              <a:ext cx="20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946275" y="2184400"/>
            <a:ext cx="1185863" cy="650875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436688" y="2835275"/>
            <a:ext cx="2189162" cy="60325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436688" y="4027488"/>
            <a:ext cx="2203450" cy="1905000"/>
          </a:xfrm>
          <a:prstGeom prst="hexagon">
            <a:avLst>
              <a:gd name="adj" fmla="val 28917"/>
              <a:gd name="vf" fmla="val 115470"/>
            </a:avLst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943100" y="4383088"/>
            <a:ext cx="1185863" cy="1185862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2257425" y="4697413"/>
            <a:ext cx="568325" cy="568325"/>
          </a:xfrm>
          <a:prstGeom prst="ellipse">
            <a:avLst/>
          </a:prstGeom>
          <a:solidFill>
            <a:srgbClr val="FF99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136650" y="4981575"/>
            <a:ext cx="27908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540000" y="3960813"/>
            <a:ext cx="0" cy="2239962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239963" y="914400"/>
            <a:ext cx="601662" cy="1271588"/>
          </a:xfrm>
          <a:prstGeom prst="rect">
            <a:avLst/>
          </a:prstGeom>
          <a:gradFill rotWithShape="0">
            <a:gsLst>
              <a:gs pos="0">
                <a:srgbClr val="764718"/>
              </a:gs>
              <a:gs pos="50000">
                <a:srgbClr val="FF9933"/>
              </a:gs>
              <a:gs pos="100000">
                <a:srgbClr val="764718"/>
              </a:gs>
            </a:gsLst>
            <a:lin ang="0" scaled="1"/>
          </a:gra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2543175" y="744538"/>
            <a:ext cx="0" cy="28908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1989138" y="2838450"/>
            <a:ext cx="0" cy="6000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3090863" y="2835275"/>
            <a:ext cx="0" cy="587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534988" y="3727450"/>
            <a:ext cx="8004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4562475" y="501650"/>
            <a:ext cx="0" cy="5883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2540000" y="4011613"/>
            <a:ext cx="2322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640138" y="4981575"/>
            <a:ext cx="2174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2825750" y="5932488"/>
            <a:ext cx="394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4852988" y="2838450"/>
            <a:ext cx="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V="1">
            <a:off x="5815013" y="2835275"/>
            <a:ext cx="0" cy="214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6767513" y="2835275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540000" y="2838450"/>
            <a:ext cx="422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3625850" y="3438525"/>
            <a:ext cx="314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4562475" y="3727450"/>
            <a:ext cx="2406650" cy="240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4852988" y="2838450"/>
            <a:ext cx="1914525" cy="60007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5815013" y="2838450"/>
            <a:ext cx="0" cy="58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3090863" y="4383088"/>
            <a:ext cx="213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2540000" y="5568950"/>
            <a:ext cx="387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5230813" y="2184400"/>
            <a:ext cx="0" cy="2198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V="1">
            <a:off x="6416675" y="2184400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3090863" y="2185988"/>
            <a:ext cx="3325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230813" y="2185988"/>
            <a:ext cx="1185862" cy="649287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72" name="AutoShape 32"/>
          <p:cNvSpPr>
            <a:spLocks noChangeArrowheads="1"/>
          </p:cNvSpPr>
          <p:nvPr/>
        </p:nvSpPr>
        <p:spPr bwMode="auto">
          <a:xfrm>
            <a:off x="7451725" y="4508500"/>
            <a:ext cx="720725" cy="1584325"/>
          </a:xfrm>
          <a:prstGeom prst="can">
            <a:avLst>
              <a:gd name="adj" fmla="val 54956"/>
            </a:avLst>
          </a:prstGeom>
          <a:gradFill rotWithShape="1">
            <a:gsLst>
              <a:gs pos="0">
                <a:srgbClr val="663012"/>
              </a:gs>
              <a:gs pos="14999">
                <a:srgbClr val="A65528"/>
              </a:gs>
              <a:gs pos="35001">
                <a:srgbClr val="D49E6C"/>
              </a:gs>
              <a:gs pos="50000">
                <a:srgbClr val="D6B19C"/>
              </a:gs>
              <a:gs pos="64999">
                <a:srgbClr val="D49E6C"/>
              </a:gs>
              <a:gs pos="85001">
                <a:srgbClr val="A65528"/>
              </a:gs>
              <a:gs pos="100000">
                <a:srgbClr val="66301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1" grpId="0" animBg="1"/>
      <p:bldP spid="3587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946275" y="2184400"/>
            <a:ext cx="1185863" cy="650875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436688" y="2835275"/>
            <a:ext cx="2189162" cy="60325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436688" y="4027488"/>
            <a:ext cx="2203450" cy="1905000"/>
          </a:xfrm>
          <a:prstGeom prst="hexagon">
            <a:avLst>
              <a:gd name="adj" fmla="val 28917"/>
              <a:gd name="vf" fmla="val 115470"/>
            </a:avLst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943100" y="4383088"/>
            <a:ext cx="1185863" cy="1185862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2257425" y="4697413"/>
            <a:ext cx="568325" cy="568325"/>
          </a:xfrm>
          <a:prstGeom prst="ellipse">
            <a:avLst/>
          </a:prstGeom>
          <a:solidFill>
            <a:srgbClr val="FF99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136650" y="4981575"/>
            <a:ext cx="27908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540000" y="3960813"/>
            <a:ext cx="0" cy="2239962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239963" y="914400"/>
            <a:ext cx="601662" cy="1271588"/>
          </a:xfrm>
          <a:prstGeom prst="rect">
            <a:avLst/>
          </a:prstGeom>
          <a:gradFill rotWithShape="0">
            <a:gsLst>
              <a:gs pos="0">
                <a:srgbClr val="764718"/>
              </a:gs>
              <a:gs pos="50000">
                <a:srgbClr val="FF9933"/>
              </a:gs>
              <a:gs pos="100000">
                <a:srgbClr val="764718"/>
              </a:gs>
            </a:gsLst>
            <a:lin ang="0" scaled="1"/>
          </a:gra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543175" y="744538"/>
            <a:ext cx="0" cy="28908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1989138" y="2838450"/>
            <a:ext cx="0" cy="6000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V="1">
            <a:off x="3090863" y="2835275"/>
            <a:ext cx="0" cy="587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34988" y="3727450"/>
            <a:ext cx="8004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4562475" y="501650"/>
            <a:ext cx="0" cy="5883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40000" y="4011613"/>
            <a:ext cx="2322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640138" y="4981575"/>
            <a:ext cx="2174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2825750" y="5932488"/>
            <a:ext cx="394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4852988" y="2838450"/>
            <a:ext cx="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V="1">
            <a:off x="5815013" y="2835275"/>
            <a:ext cx="0" cy="214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6767513" y="2835275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540000" y="2838450"/>
            <a:ext cx="422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3625850" y="3438525"/>
            <a:ext cx="314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4562475" y="3727450"/>
            <a:ext cx="2406650" cy="240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4852988" y="2838450"/>
            <a:ext cx="1914525" cy="60007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5815013" y="2838450"/>
            <a:ext cx="0" cy="58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3090863" y="4383088"/>
            <a:ext cx="213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540000" y="5568950"/>
            <a:ext cx="387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5230813" y="2184400"/>
            <a:ext cx="0" cy="2198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V="1">
            <a:off x="6416675" y="2184400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5230813" y="2185988"/>
            <a:ext cx="1185862" cy="649287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540000" y="4697413"/>
            <a:ext cx="3559175" cy="568325"/>
            <a:chOff x="1600" y="2959"/>
            <a:chExt cx="2242" cy="358"/>
          </a:xfrm>
        </p:grpSpPr>
        <p:sp>
          <p:nvSpPr>
            <p:cNvPr id="27688" name="Line 32"/>
            <p:cNvSpPr>
              <a:spLocks noChangeShapeType="1"/>
            </p:cNvSpPr>
            <p:nvPr/>
          </p:nvSpPr>
          <p:spPr bwMode="auto">
            <a:xfrm>
              <a:off x="1602" y="2959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9" name="Line 33"/>
            <p:cNvSpPr>
              <a:spLocks noChangeShapeType="1"/>
            </p:cNvSpPr>
            <p:nvPr/>
          </p:nvSpPr>
          <p:spPr bwMode="auto">
            <a:xfrm>
              <a:off x="1600" y="3317"/>
              <a:ext cx="22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680" name="Line 34"/>
          <p:cNvSpPr>
            <a:spLocks noChangeShapeType="1"/>
          </p:cNvSpPr>
          <p:nvPr/>
        </p:nvSpPr>
        <p:spPr bwMode="auto">
          <a:xfrm>
            <a:off x="3640138" y="4981575"/>
            <a:ext cx="2174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81" name="Line 35"/>
          <p:cNvSpPr>
            <a:spLocks noChangeShapeType="1"/>
          </p:cNvSpPr>
          <p:nvPr/>
        </p:nvSpPr>
        <p:spPr bwMode="auto">
          <a:xfrm flipV="1">
            <a:off x="5815013" y="501650"/>
            <a:ext cx="0" cy="447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514975" y="914400"/>
            <a:ext cx="584200" cy="4351338"/>
            <a:chOff x="3474" y="576"/>
            <a:chExt cx="368" cy="2741"/>
          </a:xfrm>
        </p:grpSpPr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 flipV="1">
              <a:off x="3474" y="576"/>
              <a:ext cx="0" cy="23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 flipV="1">
              <a:off x="3842" y="576"/>
              <a:ext cx="0" cy="27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543175" y="914400"/>
            <a:ext cx="3873500" cy="1271588"/>
            <a:chOff x="1602" y="576"/>
            <a:chExt cx="2440" cy="801"/>
          </a:xfrm>
        </p:grpSpPr>
        <p:sp>
          <p:nvSpPr>
            <p:cNvPr id="27684" name="Line 40"/>
            <p:cNvSpPr>
              <a:spLocks noChangeShapeType="1"/>
            </p:cNvSpPr>
            <p:nvPr/>
          </p:nvSpPr>
          <p:spPr bwMode="auto">
            <a:xfrm>
              <a:off x="1947" y="1377"/>
              <a:ext cx="20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5" name="Line 41"/>
            <p:cNvSpPr>
              <a:spLocks noChangeShapeType="1"/>
            </p:cNvSpPr>
            <p:nvPr/>
          </p:nvSpPr>
          <p:spPr bwMode="auto">
            <a:xfrm>
              <a:off x="1602" y="576"/>
              <a:ext cx="2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7"/>
          <p:cNvGrpSpPr>
            <a:grpSpLocks/>
          </p:cNvGrpSpPr>
          <p:nvPr/>
        </p:nvGrpSpPr>
        <p:grpSpPr bwMode="auto">
          <a:xfrm>
            <a:off x="938213" y="1260475"/>
            <a:ext cx="2894012" cy="5049838"/>
            <a:chOff x="598" y="350"/>
            <a:chExt cx="1823" cy="3181"/>
          </a:xfrm>
        </p:grpSpPr>
        <p:grpSp>
          <p:nvGrpSpPr>
            <p:cNvPr id="4119" name="Group 3"/>
            <p:cNvGrpSpPr>
              <a:grpSpLocks/>
            </p:cNvGrpSpPr>
            <p:nvPr/>
          </p:nvGrpSpPr>
          <p:grpSpPr bwMode="auto">
            <a:xfrm>
              <a:off x="605" y="350"/>
              <a:ext cx="1816" cy="904"/>
              <a:chOff x="1064" y="350"/>
              <a:chExt cx="1816" cy="904"/>
            </a:xfrm>
          </p:grpSpPr>
          <p:sp>
            <p:nvSpPr>
              <p:cNvPr id="4121" name="Rectangle 4"/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1816" cy="90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2" name="Line 5"/>
              <p:cNvSpPr>
                <a:spLocks noChangeShapeType="1"/>
              </p:cNvSpPr>
              <p:nvPr/>
            </p:nvSpPr>
            <p:spPr bwMode="auto">
              <a:xfrm>
                <a:off x="1516" y="357"/>
                <a:ext cx="0" cy="89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20" name="Freeform 6"/>
            <p:cNvSpPr>
              <a:spLocks/>
            </p:cNvSpPr>
            <p:nvPr/>
          </p:nvSpPr>
          <p:spPr bwMode="auto">
            <a:xfrm>
              <a:off x="598" y="2160"/>
              <a:ext cx="1816" cy="1371"/>
            </a:xfrm>
            <a:custGeom>
              <a:avLst/>
              <a:gdLst>
                <a:gd name="T0" fmla="*/ 0 w 1816"/>
                <a:gd name="T1" fmla="*/ 0 h 1371"/>
                <a:gd name="T2" fmla="*/ 1816 w 1816"/>
                <a:gd name="T3" fmla="*/ 0 h 1371"/>
                <a:gd name="T4" fmla="*/ 1816 w 1816"/>
                <a:gd name="T5" fmla="*/ 1371 h 1371"/>
                <a:gd name="T6" fmla="*/ 452 w 1816"/>
                <a:gd name="T7" fmla="*/ 1371 h 1371"/>
                <a:gd name="T8" fmla="*/ 452 w 1816"/>
                <a:gd name="T9" fmla="*/ 467 h 1371"/>
                <a:gd name="T10" fmla="*/ 0 w 1816"/>
                <a:gd name="T11" fmla="*/ 467 h 1371"/>
                <a:gd name="T12" fmla="*/ 0 w 1816"/>
                <a:gd name="T13" fmla="*/ 0 h 13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6"/>
                <a:gd name="T22" fmla="*/ 0 h 1371"/>
                <a:gd name="T23" fmla="*/ 1816 w 1816"/>
                <a:gd name="T24" fmla="*/ 1371 h 13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6" h="1371">
                  <a:moveTo>
                    <a:pt x="0" y="0"/>
                  </a:moveTo>
                  <a:lnTo>
                    <a:pt x="1816" y="0"/>
                  </a:lnTo>
                  <a:lnTo>
                    <a:pt x="1816" y="1371"/>
                  </a:lnTo>
                  <a:lnTo>
                    <a:pt x="452" y="1371"/>
                  </a:lnTo>
                  <a:lnTo>
                    <a:pt x="452" y="467"/>
                  </a:lnTo>
                  <a:lnTo>
                    <a:pt x="0" y="4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42888" y="3429000"/>
            <a:ext cx="432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4572000" y="555625"/>
            <a:ext cx="0" cy="287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572000" y="3429000"/>
            <a:ext cx="2662238" cy="264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347663" y="3086100"/>
            <a:ext cx="133350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x</a:t>
            </a:r>
            <a:endParaRPr lang="ru-RU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6988175" y="5327650"/>
            <a:ext cx="133350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y</a:t>
            </a:r>
            <a:endParaRPr lang="ru-RU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4819650" y="942975"/>
            <a:ext cx="133350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z</a:t>
            </a:r>
            <a:endParaRPr lang="ru-RU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277813" y="242888"/>
            <a:ext cx="3252787" cy="5445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1</a:t>
            </a:r>
            <a:r>
              <a:rPr lang="ru-RU" sz="2000"/>
              <a:t>. Построить оси</a:t>
            </a:r>
          </a:p>
        </p:txBody>
      </p:sp>
      <p:sp>
        <p:nvSpPr>
          <p:cNvPr id="4112" name="Arc 16"/>
          <p:cNvSpPr>
            <a:spLocks/>
          </p:cNvSpPr>
          <p:nvPr/>
        </p:nvSpPr>
        <p:spPr bwMode="auto">
          <a:xfrm rot="20533220" flipV="1">
            <a:off x="5245100" y="3498850"/>
            <a:ext cx="552450" cy="646113"/>
          </a:xfrm>
          <a:custGeom>
            <a:avLst/>
            <a:gdLst>
              <a:gd name="T0" fmla="*/ 0 w 24590"/>
              <a:gd name="T1" fmla="*/ 2147483647 h 23415"/>
              <a:gd name="T2" fmla="*/ 2147483647 w 24590"/>
              <a:gd name="T3" fmla="*/ 2147483647 h 23415"/>
              <a:gd name="T4" fmla="*/ 2147483647 w 24590"/>
              <a:gd name="T5" fmla="*/ 2147483647 h 23415"/>
              <a:gd name="T6" fmla="*/ 0 60000 65536"/>
              <a:gd name="T7" fmla="*/ 0 60000 65536"/>
              <a:gd name="T8" fmla="*/ 0 60000 65536"/>
              <a:gd name="T9" fmla="*/ 0 w 24590"/>
              <a:gd name="T10" fmla="*/ 0 h 23415"/>
              <a:gd name="T11" fmla="*/ 24590 w 24590"/>
              <a:gd name="T12" fmla="*/ 23415 h 234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90" h="23415" fill="none" extrusionOk="0">
                <a:moveTo>
                  <a:pt x="-1" y="207"/>
                </a:moveTo>
                <a:cubicBezTo>
                  <a:pt x="990" y="69"/>
                  <a:pt x="1989" y="-1"/>
                  <a:pt x="2990" y="0"/>
                </a:cubicBezTo>
                <a:cubicBezTo>
                  <a:pt x="14919" y="0"/>
                  <a:pt x="24590" y="9670"/>
                  <a:pt x="24590" y="21600"/>
                </a:cubicBezTo>
                <a:cubicBezTo>
                  <a:pt x="24590" y="22205"/>
                  <a:pt x="24564" y="22811"/>
                  <a:pt x="24513" y="23414"/>
                </a:cubicBezTo>
              </a:path>
              <a:path w="24590" h="23415" stroke="0" extrusionOk="0">
                <a:moveTo>
                  <a:pt x="-1" y="207"/>
                </a:moveTo>
                <a:cubicBezTo>
                  <a:pt x="990" y="69"/>
                  <a:pt x="1989" y="-1"/>
                  <a:pt x="2990" y="0"/>
                </a:cubicBezTo>
                <a:cubicBezTo>
                  <a:pt x="14919" y="0"/>
                  <a:pt x="24590" y="9670"/>
                  <a:pt x="24590" y="21600"/>
                </a:cubicBezTo>
                <a:cubicBezTo>
                  <a:pt x="24590" y="22205"/>
                  <a:pt x="24564" y="22811"/>
                  <a:pt x="24513" y="23414"/>
                </a:cubicBezTo>
                <a:lnTo>
                  <a:pt x="299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4572000" y="3429000"/>
            <a:ext cx="157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5797550" y="3802063"/>
            <a:ext cx="3429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45</a:t>
            </a:r>
          </a:p>
        </p:txBody>
      </p:sp>
      <p:sp>
        <p:nvSpPr>
          <p:cNvPr id="4115" name="WordArt 19"/>
          <p:cNvSpPr>
            <a:spLocks noChangeArrowheads="1" noChangeShapeType="1" noTextEdit="1"/>
          </p:cNvSpPr>
          <p:nvPr/>
        </p:nvSpPr>
        <p:spPr bwMode="auto">
          <a:xfrm>
            <a:off x="6213475" y="3802063"/>
            <a:ext cx="66675" cy="152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ru-RU" sz="1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87325" y="1247775"/>
            <a:ext cx="1101725" cy="1447800"/>
            <a:chOff x="363" y="342"/>
            <a:chExt cx="694" cy="912"/>
          </a:xfrm>
        </p:grpSpPr>
        <p:sp>
          <p:nvSpPr>
            <p:cNvPr id="3" name="Line 30"/>
            <p:cNvSpPr>
              <a:spLocks noChangeShapeType="1"/>
            </p:cNvSpPr>
            <p:nvPr/>
          </p:nvSpPr>
          <p:spPr bwMode="auto">
            <a:xfrm flipH="1">
              <a:off x="576" y="1247"/>
              <a:ext cx="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31"/>
            <p:cNvSpPr>
              <a:spLocks noChangeShapeType="1"/>
            </p:cNvSpPr>
            <p:nvPr/>
          </p:nvSpPr>
          <p:spPr bwMode="auto">
            <a:xfrm flipH="1">
              <a:off x="566" y="348"/>
              <a:ext cx="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Line 32"/>
            <p:cNvSpPr>
              <a:spLocks noChangeShapeType="1"/>
            </p:cNvSpPr>
            <p:nvPr/>
          </p:nvSpPr>
          <p:spPr bwMode="auto">
            <a:xfrm>
              <a:off x="685" y="34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WordArt 33"/>
            <p:cNvSpPr>
              <a:spLocks noChangeArrowheads="1" noChangeShapeType="1" noTextEdit="1"/>
            </p:cNvSpPr>
            <p:nvPr/>
          </p:nvSpPr>
          <p:spPr bwMode="auto">
            <a:xfrm rot="-5400000">
              <a:off x="363" y="634"/>
              <a:ext cx="21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10</a:t>
              </a:r>
            </a:p>
          </p:txBody>
        </p:sp>
      </p:grpSp>
      <p:sp>
        <p:nvSpPr>
          <p:cNvPr id="4111" name="Line 34"/>
          <p:cNvSpPr>
            <a:spLocks noChangeShapeType="1"/>
          </p:cNvSpPr>
          <p:nvPr/>
        </p:nvSpPr>
        <p:spPr bwMode="auto">
          <a:xfrm flipH="1">
            <a:off x="350838" y="6299200"/>
            <a:ext cx="2038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35"/>
          <p:cNvSpPr>
            <a:spLocks noChangeShapeType="1"/>
          </p:cNvSpPr>
          <p:nvPr/>
        </p:nvSpPr>
        <p:spPr bwMode="auto">
          <a:xfrm flipH="1">
            <a:off x="358775" y="4133850"/>
            <a:ext cx="130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36"/>
          <p:cNvSpPr>
            <a:spLocks noChangeShapeType="1"/>
          </p:cNvSpPr>
          <p:nvPr/>
        </p:nvSpPr>
        <p:spPr bwMode="auto">
          <a:xfrm>
            <a:off x="606425" y="4144963"/>
            <a:ext cx="0" cy="2154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WordArt 37"/>
          <p:cNvSpPr>
            <a:spLocks noChangeArrowheads="1" noChangeShapeType="1" noTextEdit="1"/>
          </p:cNvSpPr>
          <p:nvPr/>
        </p:nvSpPr>
        <p:spPr bwMode="auto">
          <a:xfrm rot="-5400000">
            <a:off x="192088" y="5035550"/>
            <a:ext cx="3429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15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9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2" grpId="0" animBg="1"/>
      <p:bldP spid="4112" grpId="1" animBg="1"/>
      <p:bldP spid="4113" grpId="0" animBg="1"/>
      <p:bldP spid="4113" grpId="1" animBg="1"/>
      <p:bldP spid="4114" grpId="0" animBg="1"/>
      <p:bldP spid="4114" grpId="1" animBg="1"/>
      <p:bldP spid="4114" grpId="2" animBg="1"/>
      <p:bldP spid="4115" grpId="0" animBg="1"/>
      <p:bldP spid="4115" grpId="1" animBg="1"/>
      <p:bldP spid="4115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946275" y="2184400"/>
            <a:ext cx="1185863" cy="650875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36688" y="2835275"/>
            <a:ext cx="2189162" cy="60325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436688" y="4027488"/>
            <a:ext cx="2203450" cy="1905000"/>
          </a:xfrm>
          <a:prstGeom prst="hexagon">
            <a:avLst>
              <a:gd name="adj" fmla="val 28917"/>
              <a:gd name="vf" fmla="val 115470"/>
            </a:avLst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43100" y="4383088"/>
            <a:ext cx="1185863" cy="1185862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257425" y="4697413"/>
            <a:ext cx="568325" cy="568325"/>
          </a:xfrm>
          <a:prstGeom prst="ellipse">
            <a:avLst/>
          </a:prstGeom>
          <a:solidFill>
            <a:srgbClr val="FF99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136650" y="4981575"/>
            <a:ext cx="27908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540000" y="3960813"/>
            <a:ext cx="0" cy="2239962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239963" y="914400"/>
            <a:ext cx="601662" cy="1271588"/>
          </a:xfrm>
          <a:prstGeom prst="rect">
            <a:avLst/>
          </a:prstGeom>
          <a:gradFill rotWithShape="0">
            <a:gsLst>
              <a:gs pos="0">
                <a:srgbClr val="764718"/>
              </a:gs>
              <a:gs pos="50000">
                <a:srgbClr val="FF9933"/>
              </a:gs>
              <a:gs pos="100000">
                <a:srgbClr val="764718"/>
              </a:gs>
            </a:gsLst>
            <a:lin ang="0" scaled="1"/>
          </a:gra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543175" y="744538"/>
            <a:ext cx="0" cy="28908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1989138" y="2838450"/>
            <a:ext cx="0" cy="6000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3090863" y="2835275"/>
            <a:ext cx="0" cy="587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34988" y="3727450"/>
            <a:ext cx="8004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4562475" y="501650"/>
            <a:ext cx="0" cy="5883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2540000" y="4011613"/>
            <a:ext cx="2322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640138" y="4981575"/>
            <a:ext cx="2174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825750" y="5932488"/>
            <a:ext cx="394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4852988" y="2838450"/>
            <a:ext cx="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5815013" y="2835275"/>
            <a:ext cx="0" cy="214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V="1">
            <a:off x="6767513" y="2835275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2540000" y="2838450"/>
            <a:ext cx="422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3625850" y="3438525"/>
            <a:ext cx="314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4562475" y="3727450"/>
            <a:ext cx="2406650" cy="240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852988" y="2838450"/>
            <a:ext cx="1914525" cy="60007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5815013" y="2838450"/>
            <a:ext cx="0" cy="58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3090863" y="4383088"/>
            <a:ext cx="213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540000" y="5568950"/>
            <a:ext cx="387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 flipV="1">
            <a:off x="5230813" y="2184400"/>
            <a:ext cx="0" cy="2198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 flipV="1">
            <a:off x="6416675" y="2184400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090863" y="2185988"/>
            <a:ext cx="3325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5230813" y="2185988"/>
            <a:ext cx="1185862" cy="649287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2543175" y="469741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540000" y="5265738"/>
            <a:ext cx="3559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3640138" y="4981575"/>
            <a:ext cx="2174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5514975" y="914400"/>
            <a:ext cx="0" cy="3783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V="1">
            <a:off x="5815013" y="501650"/>
            <a:ext cx="0" cy="447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 flipV="1">
            <a:off x="6099175" y="914400"/>
            <a:ext cx="0" cy="435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2543175" y="914400"/>
            <a:ext cx="355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5497513" y="914400"/>
            <a:ext cx="601662" cy="1271588"/>
          </a:xfrm>
          <a:prstGeom prst="rect">
            <a:avLst/>
          </a:prstGeom>
          <a:solidFill>
            <a:srgbClr val="DE7808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946275" y="2184400"/>
            <a:ext cx="1185863" cy="650875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436688" y="2835275"/>
            <a:ext cx="2189162" cy="60325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436688" y="4027488"/>
            <a:ext cx="2203450" cy="1905000"/>
          </a:xfrm>
          <a:prstGeom prst="hexagon">
            <a:avLst>
              <a:gd name="adj" fmla="val 28917"/>
              <a:gd name="vf" fmla="val 115470"/>
            </a:avLst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43100" y="4383088"/>
            <a:ext cx="1185863" cy="1185862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2257425" y="4697413"/>
            <a:ext cx="568325" cy="568325"/>
          </a:xfrm>
          <a:prstGeom prst="ellipse">
            <a:avLst/>
          </a:prstGeom>
          <a:solidFill>
            <a:srgbClr val="FF99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136650" y="4981575"/>
            <a:ext cx="27908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540000" y="3960813"/>
            <a:ext cx="0" cy="2239962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239963" y="914400"/>
            <a:ext cx="601662" cy="1271588"/>
          </a:xfrm>
          <a:prstGeom prst="rect">
            <a:avLst/>
          </a:prstGeom>
          <a:solidFill>
            <a:srgbClr val="DE7808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543175" y="744538"/>
            <a:ext cx="0" cy="28908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1989138" y="2838450"/>
            <a:ext cx="0" cy="6000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V="1">
            <a:off x="3090863" y="2835275"/>
            <a:ext cx="0" cy="587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534988" y="3727450"/>
            <a:ext cx="8004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62475" y="501650"/>
            <a:ext cx="0" cy="5883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852988" y="2838450"/>
            <a:ext cx="1914525" cy="60007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5815013" y="2838450"/>
            <a:ext cx="0" cy="58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230813" y="2185988"/>
            <a:ext cx="1185862" cy="649287"/>
          </a:xfrm>
          <a:prstGeom prst="rect">
            <a:avLst/>
          </a:prstGeom>
          <a:solidFill>
            <a:srgbClr val="66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5497513" y="914400"/>
            <a:ext cx="601662" cy="1271588"/>
          </a:xfrm>
          <a:prstGeom prst="rect">
            <a:avLst/>
          </a:prstGeom>
          <a:solidFill>
            <a:srgbClr val="DE7808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V="1">
            <a:off x="5815013" y="501650"/>
            <a:ext cx="0" cy="3133725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946275" y="2184400"/>
            <a:ext cx="1185863" cy="6508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436688" y="2835275"/>
            <a:ext cx="2189162" cy="6032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436688" y="4027488"/>
            <a:ext cx="2203450" cy="1905000"/>
          </a:xfrm>
          <a:prstGeom prst="hexagon">
            <a:avLst>
              <a:gd name="adj" fmla="val 28917"/>
              <a:gd name="vf" fmla="val 1154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943100" y="4383088"/>
            <a:ext cx="1185863" cy="11858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2257425" y="4697413"/>
            <a:ext cx="568325" cy="5683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1136650" y="4981575"/>
            <a:ext cx="27908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540000" y="3960813"/>
            <a:ext cx="0" cy="2239962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239963" y="914400"/>
            <a:ext cx="601662" cy="127158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543175" y="744538"/>
            <a:ext cx="0" cy="28908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1989138" y="2838450"/>
            <a:ext cx="0" cy="6000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3090863" y="2835275"/>
            <a:ext cx="0" cy="587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534988" y="3727450"/>
            <a:ext cx="8004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62475" y="501650"/>
            <a:ext cx="0" cy="5883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852988" y="2838450"/>
            <a:ext cx="1914525" cy="6000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5815013" y="2838450"/>
            <a:ext cx="0" cy="58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5230813" y="2185988"/>
            <a:ext cx="1185862" cy="64928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5497513" y="914400"/>
            <a:ext cx="601662" cy="127158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V="1">
            <a:off x="5815013" y="501650"/>
            <a:ext cx="0" cy="3133725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 animBg="1"/>
      <p:bldP spid="297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862785" y="1460665"/>
            <a:ext cx="4032000" cy="4904509"/>
            <a:chOff x="1135917" y="1306286"/>
            <a:chExt cx="4032000" cy="4904509"/>
          </a:xfrm>
        </p:grpSpPr>
        <p:sp>
          <p:nvSpPr>
            <p:cNvPr id="3" name="Полилиния 2"/>
            <p:cNvSpPr/>
            <p:nvPr/>
          </p:nvSpPr>
          <p:spPr>
            <a:xfrm>
              <a:off x="1341912" y="1306286"/>
              <a:ext cx="3538846" cy="2196935"/>
            </a:xfrm>
            <a:custGeom>
              <a:avLst/>
              <a:gdLst>
                <a:gd name="connsiteX0" fmla="*/ 0 w 3538846"/>
                <a:gd name="connsiteY0" fmla="*/ 1531917 h 2196935"/>
                <a:gd name="connsiteX1" fmla="*/ 2861953 w 3538846"/>
                <a:gd name="connsiteY1" fmla="*/ 1555667 h 2196935"/>
                <a:gd name="connsiteX2" fmla="*/ 2873828 w 3538846"/>
                <a:gd name="connsiteY2" fmla="*/ 0 h 2196935"/>
                <a:gd name="connsiteX3" fmla="*/ 3538846 w 3538846"/>
                <a:gd name="connsiteY3" fmla="*/ 11875 h 2196935"/>
                <a:gd name="connsiteX4" fmla="*/ 3538846 w 3538846"/>
                <a:gd name="connsiteY4" fmla="*/ 2196935 h 2196935"/>
                <a:gd name="connsiteX5" fmla="*/ 0 w 3538846"/>
                <a:gd name="connsiteY5" fmla="*/ 2185059 h 2196935"/>
                <a:gd name="connsiteX6" fmla="*/ 0 w 3538846"/>
                <a:gd name="connsiteY6" fmla="*/ 1531917 h 219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38846" h="2196935">
                  <a:moveTo>
                    <a:pt x="0" y="1531917"/>
                  </a:moveTo>
                  <a:lnTo>
                    <a:pt x="2861953" y="1555667"/>
                  </a:lnTo>
                  <a:cubicBezTo>
                    <a:pt x="2865911" y="1037111"/>
                    <a:pt x="2869870" y="518556"/>
                    <a:pt x="2873828" y="0"/>
                  </a:cubicBezTo>
                  <a:lnTo>
                    <a:pt x="3538846" y="11875"/>
                  </a:lnTo>
                  <a:lnTo>
                    <a:pt x="3538846" y="2196935"/>
                  </a:lnTo>
                  <a:lnTo>
                    <a:pt x="0" y="2185059"/>
                  </a:lnTo>
                  <a:lnTo>
                    <a:pt x="0" y="1531917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65662" y="4025735"/>
              <a:ext cx="3515096" cy="218506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227616" y="4023755"/>
              <a:ext cx="653142" cy="64324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225637" y="5553693"/>
              <a:ext cx="653142" cy="64324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>
              <a:spLocks noChangeAspect="1"/>
            </p:cNvSpPr>
            <p:nvPr/>
          </p:nvSpPr>
          <p:spPr>
            <a:xfrm>
              <a:off x="2016000" y="4464001"/>
              <a:ext cx="1316737" cy="131673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rot="5340000">
              <a:off x="1656609" y="3152899"/>
              <a:ext cx="641267" cy="1187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340000">
              <a:off x="3008417" y="3198421"/>
              <a:ext cx="641267" cy="1187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243450" y="2842161"/>
              <a:ext cx="641267" cy="1187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1788125" y="5135751"/>
              <a:ext cx="17640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2026270" y="3100473"/>
              <a:ext cx="12600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>
              <a:off x="1135917" y="5112748"/>
              <a:ext cx="40320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845319" y="1224000"/>
            <a:ext cx="0" cy="53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900000" y="3924000"/>
            <a:ext cx="78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854080" y="3942000"/>
            <a:ext cx="2981325" cy="286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4645025" y="1471737"/>
            <a:ext cx="2988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>
            <a:off x="4645025" y="3668672"/>
            <a:ext cx="3060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4645025" y="4191186"/>
            <a:ext cx="468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4645025" y="6364370"/>
            <a:ext cx="2736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5105339" y="1116000"/>
            <a:ext cx="0" cy="3060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7373525" y="1260000"/>
            <a:ext cx="0" cy="5112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H="1">
            <a:off x="4619295" y="3013550"/>
            <a:ext cx="2988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flipH="1">
            <a:off x="5092328" y="2999696"/>
            <a:ext cx="226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5103360" y="1434654"/>
            <a:ext cx="0" cy="223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7357692" y="1444550"/>
            <a:ext cx="0" cy="223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 flipH="1">
            <a:off x="5078474" y="3662735"/>
            <a:ext cx="226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862785" y="1460665"/>
            <a:ext cx="4032000" cy="4904509"/>
            <a:chOff x="1135917" y="1306286"/>
            <a:chExt cx="4032000" cy="4904509"/>
          </a:xfrm>
        </p:grpSpPr>
        <p:sp>
          <p:nvSpPr>
            <p:cNvPr id="3" name="Полилиния 2"/>
            <p:cNvSpPr/>
            <p:nvPr/>
          </p:nvSpPr>
          <p:spPr>
            <a:xfrm>
              <a:off x="1341912" y="1306286"/>
              <a:ext cx="3538846" cy="2196935"/>
            </a:xfrm>
            <a:custGeom>
              <a:avLst/>
              <a:gdLst>
                <a:gd name="connsiteX0" fmla="*/ 0 w 3538846"/>
                <a:gd name="connsiteY0" fmla="*/ 1531917 h 2196935"/>
                <a:gd name="connsiteX1" fmla="*/ 2861953 w 3538846"/>
                <a:gd name="connsiteY1" fmla="*/ 1555667 h 2196935"/>
                <a:gd name="connsiteX2" fmla="*/ 2873828 w 3538846"/>
                <a:gd name="connsiteY2" fmla="*/ 0 h 2196935"/>
                <a:gd name="connsiteX3" fmla="*/ 3538846 w 3538846"/>
                <a:gd name="connsiteY3" fmla="*/ 11875 h 2196935"/>
                <a:gd name="connsiteX4" fmla="*/ 3538846 w 3538846"/>
                <a:gd name="connsiteY4" fmla="*/ 2196935 h 2196935"/>
                <a:gd name="connsiteX5" fmla="*/ 0 w 3538846"/>
                <a:gd name="connsiteY5" fmla="*/ 2185059 h 2196935"/>
                <a:gd name="connsiteX6" fmla="*/ 0 w 3538846"/>
                <a:gd name="connsiteY6" fmla="*/ 1531917 h 219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38846" h="2196935">
                  <a:moveTo>
                    <a:pt x="0" y="1531917"/>
                  </a:moveTo>
                  <a:lnTo>
                    <a:pt x="2861953" y="1555667"/>
                  </a:lnTo>
                  <a:cubicBezTo>
                    <a:pt x="2865911" y="1037111"/>
                    <a:pt x="2869870" y="518556"/>
                    <a:pt x="2873828" y="0"/>
                  </a:cubicBezTo>
                  <a:lnTo>
                    <a:pt x="3538846" y="11875"/>
                  </a:lnTo>
                  <a:lnTo>
                    <a:pt x="3538846" y="2196935"/>
                  </a:lnTo>
                  <a:lnTo>
                    <a:pt x="0" y="2185059"/>
                  </a:lnTo>
                  <a:lnTo>
                    <a:pt x="0" y="1531917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65662" y="4025735"/>
              <a:ext cx="3515096" cy="218506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227616" y="4023755"/>
              <a:ext cx="653142" cy="64324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225637" y="5553693"/>
              <a:ext cx="653142" cy="64324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>
              <a:spLocks noChangeAspect="1"/>
            </p:cNvSpPr>
            <p:nvPr/>
          </p:nvSpPr>
          <p:spPr>
            <a:xfrm>
              <a:off x="2016000" y="4464001"/>
              <a:ext cx="1316737" cy="131673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rot="5340000">
              <a:off x="1656609" y="3152899"/>
              <a:ext cx="641267" cy="1187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340000">
              <a:off x="3008417" y="3198421"/>
              <a:ext cx="641267" cy="1187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243450" y="2842161"/>
              <a:ext cx="641267" cy="1187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1788125" y="5135751"/>
              <a:ext cx="17640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2026270" y="3100473"/>
              <a:ext cx="12600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>
              <a:off x="1135917" y="5112748"/>
              <a:ext cx="40320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845319" y="1224000"/>
            <a:ext cx="0" cy="53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900000" y="3924000"/>
            <a:ext cx="78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854080" y="3942000"/>
            <a:ext cx="2981325" cy="286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4645025" y="1471737"/>
            <a:ext cx="2988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>
            <a:off x="4645025" y="3668672"/>
            <a:ext cx="3060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4621275" y="4832454"/>
            <a:ext cx="1152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4609399" y="5723103"/>
            <a:ext cx="2088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5770357" y="1404000"/>
            <a:ext cx="0" cy="3420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6696631" y="1331252"/>
            <a:ext cx="0" cy="4392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H="1">
            <a:off x="4619295" y="3013550"/>
            <a:ext cx="2988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>
            <a:off x="5106183" y="1458000"/>
            <a:ext cx="6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flipH="1">
            <a:off x="5092328" y="2999696"/>
            <a:ext cx="226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5103360" y="1434654"/>
            <a:ext cx="0" cy="223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7357692" y="1444550"/>
            <a:ext cx="0" cy="223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 flipH="1">
            <a:off x="5078474" y="3662735"/>
            <a:ext cx="226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5754524" y="1420800"/>
            <a:ext cx="0" cy="158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6692674" y="1456425"/>
            <a:ext cx="0" cy="154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 flipH="1">
            <a:off x="6707372" y="1467779"/>
            <a:ext cx="6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32" grpId="0" animBg="1"/>
      <p:bldP spid="33" grpId="0" animBg="1"/>
      <p:bldP spid="3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862785" y="1460665"/>
            <a:ext cx="4032000" cy="4904509"/>
            <a:chOff x="1135917" y="1306286"/>
            <a:chExt cx="4032000" cy="4904509"/>
          </a:xfrm>
        </p:grpSpPr>
        <p:sp>
          <p:nvSpPr>
            <p:cNvPr id="3" name="Полилиния 2"/>
            <p:cNvSpPr/>
            <p:nvPr/>
          </p:nvSpPr>
          <p:spPr>
            <a:xfrm>
              <a:off x="1341912" y="1306286"/>
              <a:ext cx="3538846" cy="2196935"/>
            </a:xfrm>
            <a:custGeom>
              <a:avLst/>
              <a:gdLst>
                <a:gd name="connsiteX0" fmla="*/ 0 w 3538846"/>
                <a:gd name="connsiteY0" fmla="*/ 1531917 h 2196935"/>
                <a:gd name="connsiteX1" fmla="*/ 2861953 w 3538846"/>
                <a:gd name="connsiteY1" fmla="*/ 1555667 h 2196935"/>
                <a:gd name="connsiteX2" fmla="*/ 2873828 w 3538846"/>
                <a:gd name="connsiteY2" fmla="*/ 0 h 2196935"/>
                <a:gd name="connsiteX3" fmla="*/ 3538846 w 3538846"/>
                <a:gd name="connsiteY3" fmla="*/ 11875 h 2196935"/>
                <a:gd name="connsiteX4" fmla="*/ 3538846 w 3538846"/>
                <a:gd name="connsiteY4" fmla="*/ 2196935 h 2196935"/>
                <a:gd name="connsiteX5" fmla="*/ 0 w 3538846"/>
                <a:gd name="connsiteY5" fmla="*/ 2185059 h 2196935"/>
                <a:gd name="connsiteX6" fmla="*/ 0 w 3538846"/>
                <a:gd name="connsiteY6" fmla="*/ 1531917 h 219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38846" h="2196935">
                  <a:moveTo>
                    <a:pt x="0" y="1531917"/>
                  </a:moveTo>
                  <a:lnTo>
                    <a:pt x="2861953" y="1555667"/>
                  </a:lnTo>
                  <a:cubicBezTo>
                    <a:pt x="2865911" y="1037111"/>
                    <a:pt x="2869870" y="518556"/>
                    <a:pt x="2873828" y="0"/>
                  </a:cubicBezTo>
                  <a:lnTo>
                    <a:pt x="3538846" y="11875"/>
                  </a:lnTo>
                  <a:lnTo>
                    <a:pt x="3538846" y="2196935"/>
                  </a:lnTo>
                  <a:lnTo>
                    <a:pt x="0" y="2185059"/>
                  </a:lnTo>
                  <a:lnTo>
                    <a:pt x="0" y="1531917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65662" y="4025735"/>
              <a:ext cx="3515096" cy="218506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227616" y="4023755"/>
              <a:ext cx="653142" cy="64324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225637" y="5553693"/>
              <a:ext cx="653142" cy="64324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>
              <a:spLocks noChangeAspect="1"/>
            </p:cNvSpPr>
            <p:nvPr/>
          </p:nvSpPr>
          <p:spPr>
            <a:xfrm>
              <a:off x="2016000" y="4464001"/>
              <a:ext cx="1316737" cy="131673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rot="5340000">
              <a:off x="1656609" y="3152899"/>
              <a:ext cx="641267" cy="1187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340000">
              <a:off x="3008417" y="3198421"/>
              <a:ext cx="641267" cy="1187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243450" y="2842161"/>
              <a:ext cx="641267" cy="1187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1788125" y="5135751"/>
              <a:ext cx="17640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2026270" y="3100473"/>
              <a:ext cx="12600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>
              <a:off x="1135917" y="5112748"/>
              <a:ext cx="40320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845319" y="1224000"/>
            <a:ext cx="0" cy="53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900000" y="3924000"/>
            <a:ext cx="78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854080" y="3942000"/>
            <a:ext cx="2981325" cy="286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2412465" y="5271841"/>
            <a:ext cx="3816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2364963" y="5972485"/>
            <a:ext cx="4608000" cy="0"/>
          </a:xfrm>
          <a:prstGeom prst="line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6221619" y="864000"/>
            <a:ext cx="0" cy="43920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6957888" y="2808000"/>
            <a:ext cx="0" cy="3168000"/>
          </a:xfrm>
          <a:prstGeom prst="line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H="1">
            <a:off x="4619295" y="3013550"/>
            <a:ext cx="2988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>
            <a:off x="5106183" y="1458000"/>
            <a:ext cx="6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flipH="1">
            <a:off x="5092328" y="2999696"/>
            <a:ext cx="226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5103360" y="1434654"/>
            <a:ext cx="0" cy="223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7357692" y="1444550"/>
            <a:ext cx="0" cy="223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 flipH="1">
            <a:off x="5078474" y="3662735"/>
            <a:ext cx="226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5754524" y="1420800"/>
            <a:ext cx="0" cy="158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6692674" y="1456425"/>
            <a:ext cx="0" cy="154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 flipH="1">
            <a:off x="6707372" y="1467779"/>
            <a:ext cx="6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Line 23"/>
          <p:cNvSpPr>
            <a:spLocks noChangeShapeType="1"/>
          </p:cNvSpPr>
          <p:nvPr/>
        </p:nvSpPr>
        <p:spPr bwMode="auto">
          <a:xfrm flipH="1">
            <a:off x="2410485" y="4604844"/>
            <a:ext cx="3132000" cy="0"/>
          </a:xfrm>
          <a:prstGeom prst="line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Line 20"/>
          <p:cNvSpPr>
            <a:spLocks noChangeShapeType="1"/>
          </p:cNvSpPr>
          <p:nvPr/>
        </p:nvSpPr>
        <p:spPr bwMode="auto">
          <a:xfrm>
            <a:off x="5554621" y="2806021"/>
            <a:ext cx="0" cy="1800000"/>
          </a:xfrm>
          <a:prstGeom prst="line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>
            <a:off x="5552642" y="3029672"/>
            <a:ext cx="0" cy="648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>
            <a:off x="6963826" y="3003942"/>
            <a:ext cx="0" cy="648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6227557" y="878259"/>
            <a:ext cx="0" cy="327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277813" y="242888"/>
            <a:ext cx="4814887" cy="5445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/>
              <a:t>2.Построить общую форму вида слева</a:t>
            </a:r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938213" y="1260475"/>
            <a:ext cx="2894012" cy="5049838"/>
            <a:chOff x="598" y="350"/>
            <a:chExt cx="1823" cy="3181"/>
          </a:xfrm>
        </p:grpSpPr>
        <p:grpSp>
          <p:nvGrpSpPr>
            <p:cNvPr id="5151" name="Group 6"/>
            <p:cNvGrpSpPr>
              <a:grpSpLocks/>
            </p:cNvGrpSpPr>
            <p:nvPr/>
          </p:nvGrpSpPr>
          <p:grpSpPr bwMode="auto">
            <a:xfrm>
              <a:off x="605" y="350"/>
              <a:ext cx="1816" cy="904"/>
              <a:chOff x="1064" y="350"/>
              <a:chExt cx="1816" cy="904"/>
            </a:xfrm>
          </p:grpSpPr>
          <p:sp>
            <p:nvSpPr>
              <p:cNvPr id="5153" name="Rectangle 7"/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1816" cy="90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54" name="Line 8"/>
              <p:cNvSpPr>
                <a:spLocks noChangeShapeType="1"/>
              </p:cNvSpPr>
              <p:nvPr/>
            </p:nvSpPr>
            <p:spPr bwMode="auto">
              <a:xfrm>
                <a:off x="1516" y="357"/>
                <a:ext cx="0" cy="89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52" name="Freeform 9"/>
            <p:cNvSpPr>
              <a:spLocks/>
            </p:cNvSpPr>
            <p:nvPr/>
          </p:nvSpPr>
          <p:spPr bwMode="auto">
            <a:xfrm>
              <a:off x="598" y="2160"/>
              <a:ext cx="1816" cy="1371"/>
            </a:xfrm>
            <a:custGeom>
              <a:avLst/>
              <a:gdLst>
                <a:gd name="T0" fmla="*/ 0 w 1816"/>
                <a:gd name="T1" fmla="*/ 0 h 1371"/>
                <a:gd name="T2" fmla="*/ 1816 w 1816"/>
                <a:gd name="T3" fmla="*/ 0 h 1371"/>
                <a:gd name="T4" fmla="*/ 1816 w 1816"/>
                <a:gd name="T5" fmla="*/ 1371 h 1371"/>
                <a:gd name="T6" fmla="*/ 452 w 1816"/>
                <a:gd name="T7" fmla="*/ 1371 h 1371"/>
                <a:gd name="T8" fmla="*/ 452 w 1816"/>
                <a:gd name="T9" fmla="*/ 467 h 1371"/>
                <a:gd name="T10" fmla="*/ 0 w 1816"/>
                <a:gd name="T11" fmla="*/ 467 h 1371"/>
                <a:gd name="T12" fmla="*/ 0 w 1816"/>
                <a:gd name="T13" fmla="*/ 0 h 13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6"/>
                <a:gd name="T22" fmla="*/ 0 h 1371"/>
                <a:gd name="T23" fmla="*/ 1816 w 1816"/>
                <a:gd name="T24" fmla="*/ 1371 h 13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6" h="1371">
                  <a:moveTo>
                    <a:pt x="0" y="0"/>
                  </a:moveTo>
                  <a:lnTo>
                    <a:pt x="1816" y="0"/>
                  </a:lnTo>
                  <a:lnTo>
                    <a:pt x="1816" y="1371"/>
                  </a:lnTo>
                  <a:lnTo>
                    <a:pt x="452" y="1371"/>
                  </a:lnTo>
                  <a:lnTo>
                    <a:pt x="452" y="467"/>
                  </a:lnTo>
                  <a:lnTo>
                    <a:pt x="0" y="4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4" name="Line 10"/>
          <p:cNvSpPr>
            <a:spLocks noChangeShapeType="1"/>
          </p:cNvSpPr>
          <p:nvPr/>
        </p:nvSpPr>
        <p:spPr bwMode="auto">
          <a:xfrm>
            <a:off x="242888" y="3429000"/>
            <a:ext cx="432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11"/>
          <p:cNvSpPr>
            <a:spLocks noChangeShapeType="1"/>
          </p:cNvSpPr>
          <p:nvPr/>
        </p:nvSpPr>
        <p:spPr bwMode="auto">
          <a:xfrm flipV="1">
            <a:off x="4572000" y="555625"/>
            <a:ext cx="0" cy="287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12"/>
          <p:cNvSpPr>
            <a:spLocks noChangeShapeType="1"/>
          </p:cNvSpPr>
          <p:nvPr/>
        </p:nvSpPr>
        <p:spPr bwMode="auto">
          <a:xfrm>
            <a:off x="4572000" y="3429000"/>
            <a:ext cx="3206750" cy="320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WordArt 13"/>
          <p:cNvSpPr>
            <a:spLocks noChangeArrowheads="1" noChangeShapeType="1" noTextEdit="1"/>
          </p:cNvSpPr>
          <p:nvPr/>
        </p:nvSpPr>
        <p:spPr bwMode="auto">
          <a:xfrm>
            <a:off x="347663" y="3086100"/>
            <a:ext cx="133350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x</a:t>
            </a:r>
            <a:endParaRPr lang="ru-RU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128" name="WordArt 14"/>
          <p:cNvSpPr>
            <a:spLocks noChangeArrowheads="1" noChangeShapeType="1" noTextEdit="1"/>
          </p:cNvSpPr>
          <p:nvPr/>
        </p:nvSpPr>
        <p:spPr bwMode="auto">
          <a:xfrm>
            <a:off x="7845425" y="5967413"/>
            <a:ext cx="133350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y</a:t>
            </a:r>
            <a:endParaRPr lang="ru-RU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129" name="WordArt 15"/>
          <p:cNvSpPr>
            <a:spLocks noChangeArrowheads="1" noChangeShapeType="1" noTextEdit="1"/>
          </p:cNvSpPr>
          <p:nvPr/>
        </p:nvSpPr>
        <p:spPr bwMode="auto">
          <a:xfrm>
            <a:off x="4819650" y="942975"/>
            <a:ext cx="133350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z</a:t>
            </a:r>
            <a:endParaRPr lang="ru-RU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137" name="AutoShape 17"/>
          <p:cNvSpPr>
            <a:spLocks/>
          </p:cNvSpPr>
          <p:nvPr/>
        </p:nvSpPr>
        <p:spPr bwMode="auto">
          <a:xfrm>
            <a:off x="3970338" y="1271588"/>
            <a:ext cx="138112" cy="1423987"/>
          </a:xfrm>
          <a:prstGeom prst="rightBrace">
            <a:avLst>
              <a:gd name="adj1" fmla="val 85920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WordArt 18"/>
          <p:cNvSpPr>
            <a:spLocks noChangeArrowheads="1" noChangeShapeType="1" noTextEdit="1"/>
          </p:cNvSpPr>
          <p:nvPr/>
        </p:nvSpPr>
        <p:spPr bwMode="auto">
          <a:xfrm>
            <a:off x="4211638" y="1717675"/>
            <a:ext cx="1066800" cy="336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высота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3832225" y="2695575"/>
            <a:ext cx="3946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832225" y="1266825"/>
            <a:ext cx="3946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AutoShape 21"/>
          <p:cNvSpPr>
            <a:spLocks/>
          </p:cNvSpPr>
          <p:nvPr/>
        </p:nvSpPr>
        <p:spPr bwMode="auto">
          <a:xfrm>
            <a:off x="3970338" y="4133850"/>
            <a:ext cx="276225" cy="2176463"/>
          </a:xfrm>
          <a:prstGeom prst="rightBrace">
            <a:avLst>
              <a:gd name="adj1" fmla="val 65661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WordArt 23"/>
          <p:cNvSpPr>
            <a:spLocks noChangeArrowheads="1" noChangeShapeType="1" noTextEdit="1"/>
          </p:cNvSpPr>
          <p:nvPr/>
        </p:nvSpPr>
        <p:spPr bwMode="auto">
          <a:xfrm>
            <a:off x="4386263" y="5040313"/>
            <a:ext cx="16287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ширина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3821113" y="4133850"/>
            <a:ext cx="1457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V="1">
            <a:off x="5278438" y="942975"/>
            <a:ext cx="0" cy="319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3832225" y="6310313"/>
            <a:ext cx="360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V="1">
            <a:off x="7442200" y="1087438"/>
            <a:ext cx="0" cy="522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5278438" y="1260475"/>
            <a:ext cx="2163762" cy="1435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42888" y="1247775"/>
            <a:ext cx="1101725" cy="1447800"/>
            <a:chOff x="363" y="342"/>
            <a:chExt cx="694" cy="912"/>
          </a:xfrm>
        </p:grpSpPr>
        <p:sp>
          <p:nvSpPr>
            <p:cNvPr id="3" name="Line 30"/>
            <p:cNvSpPr>
              <a:spLocks noChangeShapeType="1"/>
            </p:cNvSpPr>
            <p:nvPr/>
          </p:nvSpPr>
          <p:spPr bwMode="auto">
            <a:xfrm flipH="1">
              <a:off x="576" y="1247"/>
              <a:ext cx="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Line 31"/>
            <p:cNvSpPr>
              <a:spLocks noChangeShapeType="1"/>
            </p:cNvSpPr>
            <p:nvPr/>
          </p:nvSpPr>
          <p:spPr bwMode="auto">
            <a:xfrm flipH="1">
              <a:off x="566" y="348"/>
              <a:ext cx="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Line 32"/>
            <p:cNvSpPr>
              <a:spLocks noChangeShapeType="1"/>
            </p:cNvSpPr>
            <p:nvPr/>
          </p:nvSpPr>
          <p:spPr bwMode="auto">
            <a:xfrm>
              <a:off x="685" y="34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WordArt 33"/>
            <p:cNvSpPr>
              <a:spLocks noChangeArrowheads="1" noChangeShapeType="1" noTextEdit="1"/>
            </p:cNvSpPr>
            <p:nvPr/>
          </p:nvSpPr>
          <p:spPr bwMode="auto">
            <a:xfrm rot="-5400000">
              <a:off x="363" y="634"/>
              <a:ext cx="21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10</a:t>
              </a:r>
            </a:p>
          </p:txBody>
        </p:sp>
      </p:grpSp>
      <p:grpSp>
        <p:nvGrpSpPr>
          <p:cNvPr id="5142" name="Group 39"/>
          <p:cNvGrpSpPr>
            <a:grpSpLocks/>
          </p:cNvGrpSpPr>
          <p:nvPr/>
        </p:nvGrpSpPr>
        <p:grpSpPr bwMode="auto">
          <a:xfrm>
            <a:off x="184150" y="4133850"/>
            <a:ext cx="2201863" cy="2200275"/>
            <a:chOff x="116" y="2604"/>
            <a:chExt cx="1387" cy="1386"/>
          </a:xfrm>
        </p:grpSpPr>
        <p:sp>
          <p:nvSpPr>
            <p:cNvPr id="5" name="Line 35"/>
            <p:cNvSpPr>
              <a:spLocks noChangeShapeType="1"/>
            </p:cNvSpPr>
            <p:nvPr/>
          </p:nvSpPr>
          <p:spPr bwMode="auto">
            <a:xfrm flipH="1">
              <a:off x="219" y="3983"/>
              <a:ext cx="128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36"/>
            <p:cNvSpPr>
              <a:spLocks noChangeShapeType="1"/>
            </p:cNvSpPr>
            <p:nvPr/>
          </p:nvSpPr>
          <p:spPr bwMode="auto">
            <a:xfrm flipH="1">
              <a:off x="219" y="2604"/>
              <a:ext cx="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37"/>
            <p:cNvSpPr>
              <a:spLocks noChangeShapeType="1"/>
            </p:cNvSpPr>
            <p:nvPr/>
          </p:nvSpPr>
          <p:spPr bwMode="auto">
            <a:xfrm>
              <a:off x="380" y="2604"/>
              <a:ext cx="0" cy="13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WordArt 38"/>
            <p:cNvSpPr>
              <a:spLocks noChangeArrowheads="1" noChangeShapeType="1" noTextEdit="1"/>
            </p:cNvSpPr>
            <p:nvPr/>
          </p:nvSpPr>
          <p:spPr bwMode="auto">
            <a:xfrm rot="-5400000">
              <a:off x="119" y="3187"/>
              <a:ext cx="216" cy="2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15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8" grpId="1" animBg="1"/>
      <p:bldP spid="5148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938213" y="1260475"/>
            <a:ext cx="2894012" cy="5049838"/>
            <a:chOff x="598" y="350"/>
            <a:chExt cx="1823" cy="3181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605" y="350"/>
              <a:ext cx="1816" cy="904"/>
              <a:chOff x="1064" y="350"/>
              <a:chExt cx="1816" cy="904"/>
            </a:xfrm>
          </p:grpSpPr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1816" cy="90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" name="Line 5"/>
              <p:cNvSpPr>
                <a:spLocks noChangeShapeType="1"/>
              </p:cNvSpPr>
              <p:nvPr/>
            </p:nvSpPr>
            <p:spPr bwMode="auto">
              <a:xfrm>
                <a:off x="1516" y="357"/>
                <a:ext cx="0" cy="89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598" y="2160"/>
              <a:ext cx="1816" cy="1371"/>
            </a:xfrm>
            <a:custGeom>
              <a:avLst/>
              <a:gdLst>
                <a:gd name="T0" fmla="*/ 0 w 1816"/>
                <a:gd name="T1" fmla="*/ 0 h 1371"/>
                <a:gd name="T2" fmla="*/ 1816 w 1816"/>
                <a:gd name="T3" fmla="*/ 0 h 1371"/>
                <a:gd name="T4" fmla="*/ 1816 w 1816"/>
                <a:gd name="T5" fmla="*/ 1371 h 1371"/>
                <a:gd name="T6" fmla="*/ 452 w 1816"/>
                <a:gd name="T7" fmla="*/ 1371 h 1371"/>
                <a:gd name="T8" fmla="*/ 452 w 1816"/>
                <a:gd name="T9" fmla="*/ 467 h 1371"/>
                <a:gd name="T10" fmla="*/ 0 w 1816"/>
                <a:gd name="T11" fmla="*/ 467 h 1371"/>
                <a:gd name="T12" fmla="*/ 0 w 1816"/>
                <a:gd name="T13" fmla="*/ 0 h 13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6"/>
                <a:gd name="T22" fmla="*/ 0 h 1371"/>
                <a:gd name="T23" fmla="*/ 1816 w 1816"/>
                <a:gd name="T24" fmla="*/ 1371 h 13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6" h="1371">
                  <a:moveTo>
                    <a:pt x="0" y="0"/>
                  </a:moveTo>
                  <a:lnTo>
                    <a:pt x="1816" y="0"/>
                  </a:lnTo>
                  <a:lnTo>
                    <a:pt x="1816" y="1371"/>
                  </a:lnTo>
                  <a:lnTo>
                    <a:pt x="452" y="1371"/>
                  </a:lnTo>
                  <a:lnTo>
                    <a:pt x="452" y="467"/>
                  </a:lnTo>
                  <a:lnTo>
                    <a:pt x="0" y="4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7" name="Line 7"/>
          <p:cNvSpPr>
            <a:spLocks noChangeShapeType="1"/>
          </p:cNvSpPr>
          <p:nvPr/>
        </p:nvSpPr>
        <p:spPr bwMode="auto">
          <a:xfrm>
            <a:off x="242888" y="3429000"/>
            <a:ext cx="432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8"/>
          <p:cNvSpPr>
            <a:spLocks noChangeShapeType="1"/>
          </p:cNvSpPr>
          <p:nvPr/>
        </p:nvSpPr>
        <p:spPr bwMode="auto">
          <a:xfrm flipV="1">
            <a:off x="4572000" y="555625"/>
            <a:ext cx="0" cy="287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9"/>
          <p:cNvSpPr>
            <a:spLocks noChangeShapeType="1"/>
          </p:cNvSpPr>
          <p:nvPr/>
        </p:nvSpPr>
        <p:spPr bwMode="auto">
          <a:xfrm>
            <a:off x="4572000" y="3429000"/>
            <a:ext cx="3206750" cy="320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347663" y="3086100"/>
            <a:ext cx="133350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x</a:t>
            </a:r>
            <a:endParaRPr lang="ru-RU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151" name="WordArt 11"/>
          <p:cNvSpPr>
            <a:spLocks noChangeArrowheads="1" noChangeShapeType="1" noTextEdit="1"/>
          </p:cNvSpPr>
          <p:nvPr/>
        </p:nvSpPr>
        <p:spPr bwMode="auto">
          <a:xfrm>
            <a:off x="7845425" y="5967413"/>
            <a:ext cx="133350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y</a:t>
            </a:r>
            <a:endParaRPr lang="ru-RU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152" name="WordArt 12"/>
          <p:cNvSpPr>
            <a:spLocks noChangeArrowheads="1" noChangeShapeType="1" noTextEdit="1"/>
          </p:cNvSpPr>
          <p:nvPr/>
        </p:nvSpPr>
        <p:spPr bwMode="auto">
          <a:xfrm>
            <a:off x="4819650" y="942975"/>
            <a:ext cx="133350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z</a:t>
            </a:r>
            <a:endParaRPr lang="ru-RU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277813" y="242888"/>
            <a:ext cx="2767012" cy="5445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/>
              <a:t>3.Построить вырез</a:t>
            </a:r>
          </a:p>
        </p:txBody>
      </p:sp>
      <p:sp>
        <p:nvSpPr>
          <p:cNvPr id="6154" name="Line 16"/>
          <p:cNvSpPr>
            <a:spLocks noChangeShapeType="1"/>
          </p:cNvSpPr>
          <p:nvPr/>
        </p:nvSpPr>
        <p:spPr bwMode="auto">
          <a:xfrm>
            <a:off x="3832225" y="2695575"/>
            <a:ext cx="3946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7"/>
          <p:cNvSpPr>
            <a:spLocks noChangeShapeType="1"/>
          </p:cNvSpPr>
          <p:nvPr/>
        </p:nvSpPr>
        <p:spPr bwMode="auto">
          <a:xfrm>
            <a:off x="3832225" y="1266825"/>
            <a:ext cx="3946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20"/>
          <p:cNvSpPr>
            <a:spLocks noChangeShapeType="1"/>
          </p:cNvSpPr>
          <p:nvPr/>
        </p:nvSpPr>
        <p:spPr bwMode="auto">
          <a:xfrm>
            <a:off x="3821113" y="4133850"/>
            <a:ext cx="1457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 flipV="1">
            <a:off x="5278438" y="942975"/>
            <a:ext cx="0" cy="319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22"/>
          <p:cNvSpPr>
            <a:spLocks noChangeShapeType="1"/>
          </p:cNvSpPr>
          <p:nvPr/>
        </p:nvSpPr>
        <p:spPr bwMode="auto">
          <a:xfrm>
            <a:off x="3832225" y="6310313"/>
            <a:ext cx="360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23"/>
          <p:cNvSpPr>
            <a:spLocks noChangeShapeType="1"/>
          </p:cNvSpPr>
          <p:nvPr/>
        </p:nvSpPr>
        <p:spPr bwMode="auto">
          <a:xfrm flipV="1">
            <a:off x="7442200" y="1087438"/>
            <a:ext cx="0" cy="522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5278438" y="1260475"/>
            <a:ext cx="0" cy="143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7442200" y="1260475"/>
            <a:ext cx="0" cy="143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5278438" y="1260475"/>
            <a:ext cx="2163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5278438" y="2695575"/>
            <a:ext cx="2163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2" name="AutoShape 28"/>
          <p:cNvSpPr>
            <a:spLocks/>
          </p:cNvSpPr>
          <p:nvPr/>
        </p:nvSpPr>
        <p:spPr bwMode="auto">
          <a:xfrm>
            <a:off x="1666875" y="4873625"/>
            <a:ext cx="288925" cy="1436688"/>
          </a:xfrm>
          <a:prstGeom prst="rightBrace">
            <a:avLst>
              <a:gd name="adj1" fmla="val 41438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3" name="WordArt 29"/>
          <p:cNvSpPr>
            <a:spLocks noChangeArrowheads="1" noChangeShapeType="1" noTextEdit="1"/>
          </p:cNvSpPr>
          <p:nvPr/>
        </p:nvSpPr>
        <p:spPr bwMode="auto">
          <a:xfrm>
            <a:off x="2128838" y="5437188"/>
            <a:ext cx="1377950" cy="328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вырез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1666875" y="4873625"/>
            <a:ext cx="4351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V="1">
            <a:off x="6018213" y="1260475"/>
            <a:ext cx="0" cy="3613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6002338" y="1260475"/>
            <a:ext cx="0" cy="143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938213" y="1260475"/>
            <a:ext cx="2894012" cy="5049838"/>
            <a:chOff x="598" y="350"/>
            <a:chExt cx="1823" cy="3181"/>
          </a:xfrm>
        </p:grpSpPr>
        <p:grpSp>
          <p:nvGrpSpPr>
            <p:cNvPr id="7182" name="Group 3"/>
            <p:cNvGrpSpPr>
              <a:grpSpLocks/>
            </p:cNvGrpSpPr>
            <p:nvPr/>
          </p:nvGrpSpPr>
          <p:grpSpPr bwMode="auto">
            <a:xfrm>
              <a:off x="605" y="350"/>
              <a:ext cx="1816" cy="904"/>
              <a:chOff x="1064" y="350"/>
              <a:chExt cx="1816" cy="904"/>
            </a:xfrm>
          </p:grpSpPr>
          <p:sp>
            <p:nvSpPr>
              <p:cNvPr id="7184" name="Rectangle 4"/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1816" cy="90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5" name="Line 5"/>
              <p:cNvSpPr>
                <a:spLocks noChangeShapeType="1"/>
              </p:cNvSpPr>
              <p:nvPr/>
            </p:nvSpPr>
            <p:spPr bwMode="auto">
              <a:xfrm>
                <a:off x="1516" y="357"/>
                <a:ext cx="0" cy="89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83" name="Freeform 6"/>
            <p:cNvSpPr>
              <a:spLocks/>
            </p:cNvSpPr>
            <p:nvPr/>
          </p:nvSpPr>
          <p:spPr bwMode="auto">
            <a:xfrm>
              <a:off x="598" y="2160"/>
              <a:ext cx="1816" cy="1371"/>
            </a:xfrm>
            <a:custGeom>
              <a:avLst/>
              <a:gdLst>
                <a:gd name="T0" fmla="*/ 0 w 1816"/>
                <a:gd name="T1" fmla="*/ 0 h 1371"/>
                <a:gd name="T2" fmla="*/ 1816 w 1816"/>
                <a:gd name="T3" fmla="*/ 0 h 1371"/>
                <a:gd name="T4" fmla="*/ 1816 w 1816"/>
                <a:gd name="T5" fmla="*/ 1371 h 1371"/>
                <a:gd name="T6" fmla="*/ 452 w 1816"/>
                <a:gd name="T7" fmla="*/ 1371 h 1371"/>
                <a:gd name="T8" fmla="*/ 452 w 1816"/>
                <a:gd name="T9" fmla="*/ 467 h 1371"/>
                <a:gd name="T10" fmla="*/ 0 w 1816"/>
                <a:gd name="T11" fmla="*/ 467 h 1371"/>
                <a:gd name="T12" fmla="*/ 0 w 1816"/>
                <a:gd name="T13" fmla="*/ 0 h 13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6"/>
                <a:gd name="T22" fmla="*/ 0 h 1371"/>
                <a:gd name="T23" fmla="*/ 1816 w 1816"/>
                <a:gd name="T24" fmla="*/ 1371 h 13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6" h="1371">
                  <a:moveTo>
                    <a:pt x="0" y="0"/>
                  </a:moveTo>
                  <a:lnTo>
                    <a:pt x="1816" y="0"/>
                  </a:lnTo>
                  <a:lnTo>
                    <a:pt x="1816" y="1371"/>
                  </a:lnTo>
                  <a:lnTo>
                    <a:pt x="452" y="1371"/>
                  </a:lnTo>
                  <a:lnTo>
                    <a:pt x="452" y="467"/>
                  </a:lnTo>
                  <a:lnTo>
                    <a:pt x="0" y="4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1" name="Line 20"/>
          <p:cNvSpPr>
            <a:spLocks noChangeShapeType="1"/>
          </p:cNvSpPr>
          <p:nvPr/>
        </p:nvSpPr>
        <p:spPr bwMode="auto">
          <a:xfrm>
            <a:off x="5278438" y="1260475"/>
            <a:ext cx="0" cy="143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Line 21"/>
          <p:cNvSpPr>
            <a:spLocks noChangeShapeType="1"/>
          </p:cNvSpPr>
          <p:nvPr/>
        </p:nvSpPr>
        <p:spPr bwMode="auto">
          <a:xfrm>
            <a:off x="7442200" y="1260475"/>
            <a:ext cx="0" cy="143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22"/>
          <p:cNvSpPr>
            <a:spLocks noChangeShapeType="1"/>
          </p:cNvSpPr>
          <p:nvPr/>
        </p:nvSpPr>
        <p:spPr bwMode="auto">
          <a:xfrm>
            <a:off x="5278438" y="1260475"/>
            <a:ext cx="2163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23"/>
          <p:cNvSpPr>
            <a:spLocks noChangeShapeType="1"/>
          </p:cNvSpPr>
          <p:nvPr/>
        </p:nvSpPr>
        <p:spPr bwMode="auto">
          <a:xfrm>
            <a:off x="5278438" y="2695575"/>
            <a:ext cx="2163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28"/>
          <p:cNvSpPr>
            <a:spLocks noChangeShapeType="1"/>
          </p:cNvSpPr>
          <p:nvPr/>
        </p:nvSpPr>
        <p:spPr bwMode="auto">
          <a:xfrm>
            <a:off x="6002338" y="1260475"/>
            <a:ext cx="0" cy="143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5060950" y="3911600"/>
            <a:ext cx="3600450" cy="2365375"/>
            <a:chOff x="3188" y="2464"/>
            <a:chExt cx="2268" cy="1490"/>
          </a:xfrm>
        </p:grpSpPr>
        <p:sp>
          <p:nvSpPr>
            <p:cNvPr id="7177" name="Freeform 56"/>
            <p:cNvSpPr>
              <a:spLocks/>
            </p:cNvSpPr>
            <p:nvPr/>
          </p:nvSpPr>
          <p:spPr bwMode="auto">
            <a:xfrm>
              <a:off x="3188" y="2464"/>
              <a:ext cx="2264" cy="606"/>
            </a:xfrm>
            <a:custGeom>
              <a:avLst/>
              <a:gdLst>
                <a:gd name="T0" fmla="*/ 268 w 2264"/>
                <a:gd name="T1" fmla="*/ 173 h 892"/>
                <a:gd name="T2" fmla="*/ 696 w 2264"/>
                <a:gd name="T3" fmla="*/ 128 h 892"/>
                <a:gd name="T4" fmla="*/ 1364 w 2264"/>
                <a:gd name="T5" fmla="*/ 190 h 892"/>
                <a:gd name="T6" fmla="*/ 2264 w 2264"/>
                <a:gd name="T7" fmla="*/ 87 h 892"/>
                <a:gd name="T8" fmla="*/ 1360 w 2264"/>
                <a:gd name="T9" fmla="*/ 0 h 892"/>
                <a:gd name="T10" fmla="*/ 0 w 2264"/>
                <a:gd name="T11" fmla="*/ 146 h 892"/>
                <a:gd name="T12" fmla="*/ 268 w 2264"/>
                <a:gd name="T13" fmla="*/ 173 h 8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4"/>
                <a:gd name="T22" fmla="*/ 0 h 892"/>
                <a:gd name="T23" fmla="*/ 2264 w 2264"/>
                <a:gd name="T24" fmla="*/ 892 h 8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4" h="892">
                  <a:moveTo>
                    <a:pt x="268" y="812"/>
                  </a:moveTo>
                  <a:lnTo>
                    <a:pt x="696" y="600"/>
                  </a:lnTo>
                  <a:lnTo>
                    <a:pt x="1364" y="892"/>
                  </a:lnTo>
                  <a:lnTo>
                    <a:pt x="2264" y="408"/>
                  </a:lnTo>
                  <a:lnTo>
                    <a:pt x="1360" y="0"/>
                  </a:lnTo>
                  <a:lnTo>
                    <a:pt x="0" y="684"/>
                  </a:lnTo>
                  <a:lnTo>
                    <a:pt x="268" y="812"/>
                  </a:lnTo>
                  <a:close/>
                </a:path>
              </a:pathLst>
            </a:custGeom>
            <a:solidFill>
              <a:srgbClr val="99C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57"/>
            <p:cNvSpPr>
              <a:spLocks/>
            </p:cNvSpPr>
            <p:nvPr/>
          </p:nvSpPr>
          <p:spPr bwMode="auto">
            <a:xfrm>
              <a:off x="3202" y="2914"/>
              <a:ext cx="272" cy="1017"/>
            </a:xfrm>
            <a:custGeom>
              <a:avLst/>
              <a:gdLst>
                <a:gd name="T0" fmla="*/ 272 w 272"/>
                <a:gd name="T1" fmla="*/ 319 h 1497"/>
                <a:gd name="T2" fmla="*/ 272 w 272"/>
                <a:gd name="T3" fmla="*/ 29 h 1497"/>
                <a:gd name="T4" fmla="*/ 0 w 272"/>
                <a:gd name="T5" fmla="*/ 0 h 1497"/>
                <a:gd name="T6" fmla="*/ 0 w 272"/>
                <a:gd name="T7" fmla="*/ 290 h 1497"/>
                <a:gd name="T8" fmla="*/ 272 w 272"/>
                <a:gd name="T9" fmla="*/ 319 h 14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497"/>
                <a:gd name="T17" fmla="*/ 272 w 272"/>
                <a:gd name="T18" fmla="*/ 1497 h 14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497">
                  <a:moveTo>
                    <a:pt x="272" y="1497"/>
                  </a:moveTo>
                  <a:lnTo>
                    <a:pt x="272" y="136"/>
                  </a:lnTo>
                  <a:lnTo>
                    <a:pt x="0" y="0"/>
                  </a:lnTo>
                  <a:lnTo>
                    <a:pt x="0" y="1361"/>
                  </a:lnTo>
                  <a:lnTo>
                    <a:pt x="272" y="1497"/>
                  </a:lnTo>
                  <a:close/>
                </a:path>
              </a:pathLst>
            </a:custGeom>
            <a:solidFill>
              <a:srgbClr val="009999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Freeform 58"/>
            <p:cNvSpPr>
              <a:spLocks/>
            </p:cNvSpPr>
            <p:nvPr/>
          </p:nvSpPr>
          <p:spPr bwMode="auto">
            <a:xfrm>
              <a:off x="4548" y="2741"/>
              <a:ext cx="908" cy="1212"/>
            </a:xfrm>
            <a:custGeom>
              <a:avLst/>
              <a:gdLst>
                <a:gd name="T0" fmla="*/ 4 w 908"/>
                <a:gd name="T1" fmla="*/ 103 h 1784"/>
                <a:gd name="T2" fmla="*/ 908 w 908"/>
                <a:gd name="T3" fmla="*/ 0 h 1784"/>
                <a:gd name="T4" fmla="*/ 908 w 908"/>
                <a:gd name="T5" fmla="*/ 252 h 1784"/>
                <a:gd name="T6" fmla="*/ 0 w 908"/>
                <a:gd name="T7" fmla="*/ 380 h 1784"/>
                <a:gd name="T8" fmla="*/ 4 w 908"/>
                <a:gd name="T9" fmla="*/ 103 h 17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8"/>
                <a:gd name="T16" fmla="*/ 0 h 1784"/>
                <a:gd name="T17" fmla="*/ 908 w 908"/>
                <a:gd name="T18" fmla="*/ 1784 h 17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8" h="1784">
                  <a:moveTo>
                    <a:pt x="4" y="484"/>
                  </a:moveTo>
                  <a:lnTo>
                    <a:pt x="908" y="0"/>
                  </a:lnTo>
                  <a:lnTo>
                    <a:pt x="908" y="1184"/>
                  </a:lnTo>
                  <a:lnTo>
                    <a:pt x="0" y="1784"/>
                  </a:lnTo>
                  <a:lnTo>
                    <a:pt x="4" y="484"/>
                  </a:lnTo>
                  <a:close/>
                </a:path>
              </a:pathLst>
            </a:custGeom>
            <a:solidFill>
              <a:srgbClr val="00C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Freeform 59"/>
            <p:cNvSpPr>
              <a:spLocks/>
            </p:cNvSpPr>
            <p:nvPr/>
          </p:nvSpPr>
          <p:spPr bwMode="auto">
            <a:xfrm>
              <a:off x="3468" y="2866"/>
              <a:ext cx="420" cy="1059"/>
            </a:xfrm>
            <a:custGeom>
              <a:avLst/>
              <a:gdLst>
                <a:gd name="T0" fmla="*/ 0 w 420"/>
                <a:gd name="T1" fmla="*/ 45 h 1560"/>
                <a:gd name="T2" fmla="*/ 420 w 420"/>
                <a:gd name="T3" fmla="*/ 0 h 1560"/>
                <a:gd name="T4" fmla="*/ 420 w 420"/>
                <a:gd name="T5" fmla="*/ 285 h 1560"/>
                <a:gd name="T6" fmla="*/ 0 w 420"/>
                <a:gd name="T7" fmla="*/ 331 h 1560"/>
                <a:gd name="T8" fmla="*/ 0 w 420"/>
                <a:gd name="T9" fmla="*/ 45 h 1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0"/>
                <a:gd name="T16" fmla="*/ 0 h 1560"/>
                <a:gd name="T17" fmla="*/ 420 w 420"/>
                <a:gd name="T18" fmla="*/ 1560 h 15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0" h="1560">
                  <a:moveTo>
                    <a:pt x="0" y="210"/>
                  </a:moveTo>
                  <a:lnTo>
                    <a:pt x="420" y="0"/>
                  </a:lnTo>
                  <a:lnTo>
                    <a:pt x="420" y="1344"/>
                  </a:lnTo>
                  <a:lnTo>
                    <a:pt x="0" y="156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rgbClr val="00C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Freeform 60"/>
            <p:cNvSpPr>
              <a:spLocks/>
            </p:cNvSpPr>
            <p:nvPr/>
          </p:nvSpPr>
          <p:spPr bwMode="auto">
            <a:xfrm>
              <a:off x="3882" y="2866"/>
              <a:ext cx="672" cy="1088"/>
            </a:xfrm>
            <a:custGeom>
              <a:avLst/>
              <a:gdLst>
                <a:gd name="T0" fmla="*/ 0 w 672"/>
                <a:gd name="T1" fmla="*/ 287 h 1602"/>
                <a:gd name="T2" fmla="*/ 0 w 672"/>
                <a:gd name="T3" fmla="*/ 0 h 1602"/>
                <a:gd name="T4" fmla="*/ 672 w 672"/>
                <a:gd name="T5" fmla="*/ 64 h 1602"/>
                <a:gd name="T6" fmla="*/ 666 w 672"/>
                <a:gd name="T7" fmla="*/ 341 h 1602"/>
                <a:gd name="T8" fmla="*/ 0 w 672"/>
                <a:gd name="T9" fmla="*/ 287 h 16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02"/>
                <a:gd name="T17" fmla="*/ 672 w 672"/>
                <a:gd name="T18" fmla="*/ 1602 h 16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02">
                  <a:moveTo>
                    <a:pt x="0" y="1350"/>
                  </a:moveTo>
                  <a:lnTo>
                    <a:pt x="0" y="0"/>
                  </a:lnTo>
                  <a:lnTo>
                    <a:pt x="672" y="300"/>
                  </a:lnTo>
                  <a:lnTo>
                    <a:pt x="666" y="1602"/>
                  </a:lnTo>
                  <a:lnTo>
                    <a:pt x="0" y="1350"/>
                  </a:lnTo>
                  <a:close/>
                </a:path>
              </a:pathLst>
            </a:custGeom>
            <a:solidFill>
              <a:srgbClr val="009999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622425" y="2162175"/>
            <a:ext cx="2438400" cy="1681163"/>
            <a:chOff x="1022" y="1362"/>
            <a:chExt cx="1536" cy="1059"/>
          </a:xfrm>
        </p:grpSpPr>
        <p:sp>
          <p:nvSpPr>
            <p:cNvPr id="8210" name="Rectangle 3"/>
            <p:cNvSpPr>
              <a:spLocks noChangeArrowheads="1"/>
            </p:cNvSpPr>
            <p:nvPr/>
          </p:nvSpPr>
          <p:spPr bwMode="auto">
            <a:xfrm>
              <a:off x="1022" y="1362"/>
              <a:ext cx="1536" cy="76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1" name="Rectangle 4"/>
            <p:cNvSpPr>
              <a:spLocks noChangeArrowheads="1"/>
            </p:cNvSpPr>
            <p:nvPr/>
          </p:nvSpPr>
          <p:spPr bwMode="auto">
            <a:xfrm>
              <a:off x="1022" y="2130"/>
              <a:ext cx="1536" cy="28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2" name="Line 5"/>
            <p:cNvSpPr>
              <a:spLocks noChangeShapeType="1"/>
            </p:cNvSpPr>
            <p:nvPr/>
          </p:nvSpPr>
          <p:spPr bwMode="auto">
            <a:xfrm>
              <a:off x="1632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3" name="Line 6"/>
            <p:cNvSpPr>
              <a:spLocks noChangeShapeType="1"/>
            </p:cNvSpPr>
            <p:nvPr/>
          </p:nvSpPr>
          <p:spPr bwMode="auto">
            <a:xfrm>
              <a:off x="1926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195" name="Group 7"/>
          <p:cNvGrpSpPr>
            <a:grpSpLocks/>
          </p:cNvGrpSpPr>
          <p:nvPr/>
        </p:nvGrpSpPr>
        <p:grpSpPr bwMode="auto">
          <a:xfrm>
            <a:off x="1620838" y="4411663"/>
            <a:ext cx="2457450" cy="1471612"/>
            <a:chOff x="1021" y="2779"/>
            <a:chExt cx="1548" cy="927"/>
          </a:xfrm>
        </p:grpSpPr>
        <p:sp>
          <p:nvSpPr>
            <p:cNvPr id="8204" name="Rectangle 8"/>
            <p:cNvSpPr>
              <a:spLocks noChangeArrowheads="1"/>
            </p:cNvSpPr>
            <p:nvPr/>
          </p:nvSpPr>
          <p:spPr bwMode="auto">
            <a:xfrm>
              <a:off x="1021" y="2935"/>
              <a:ext cx="1538" cy="653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Line 9"/>
            <p:cNvSpPr>
              <a:spLocks noChangeShapeType="1"/>
            </p:cNvSpPr>
            <p:nvPr/>
          </p:nvSpPr>
          <p:spPr bwMode="auto">
            <a:xfrm>
              <a:off x="1032" y="3158"/>
              <a:ext cx="153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6" name="Oval 10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7" name="Oval 11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Line 12"/>
            <p:cNvSpPr>
              <a:spLocks noChangeShapeType="1"/>
            </p:cNvSpPr>
            <p:nvPr/>
          </p:nvSpPr>
          <p:spPr bwMode="auto">
            <a:xfrm>
              <a:off x="1779" y="2779"/>
              <a:ext cx="0" cy="9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9" name="Line 13"/>
            <p:cNvSpPr>
              <a:spLocks noChangeShapeType="1"/>
            </p:cNvSpPr>
            <p:nvPr/>
          </p:nvSpPr>
          <p:spPr bwMode="auto">
            <a:xfrm>
              <a:off x="1558" y="3373"/>
              <a:ext cx="4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196" name="Group 15"/>
          <p:cNvGrpSpPr>
            <a:grpSpLocks/>
          </p:cNvGrpSpPr>
          <p:nvPr/>
        </p:nvGrpSpPr>
        <p:grpSpPr bwMode="auto">
          <a:xfrm>
            <a:off x="2105025" y="1450975"/>
            <a:ext cx="1460500" cy="1397000"/>
            <a:chOff x="1326" y="914"/>
            <a:chExt cx="920" cy="880"/>
          </a:xfrm>
        </p:grpSpPr>
        <p:sp>
          <p:nvSpPr>
            <p:cNvPr id="8201" name="Oval 16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2" name="Oval 17" descr="Пергамент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3" name="Rectangle 18" descr="Пергамент"/>
            <p:cNvSpPr>
              <a:spLocks noChangeArrowheads="1"/>
            </p:cNvSpPr>
            <p:nvPr/>
          </p:nvSpPr>
          <p:spPr bwMode="auto">
            <a:xfrm>
              <a:off x="1326" y="914"/>
              <a:ext cx="920" cy="43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Line 19"/>
          <p:cNvSpPr>
            <a:spLocks noChangeShapeType="1"/>
          </p:cNvSpPr>
          <p:nvPr/>
        </p:nvSpPr>
        <p:spPr bwMode="auto">
          <a:xfrm>
            <a:off x="2825750" y="2022475"/>
            <a:ext cx="0" cy="2038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Line 20"/>
          <p:cNvSpPr>
            <a:spLocks noChangeShapeType="1"/>
          </p:cNvSpPr>
          <p:nvPr/>
        </p:nvSpPr>
        <p:spPr bwMode="auto">
          <a:xfrm>
            <a:off x="2176463" y="2160588"/>
            <a:ext cx="1327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Line 21"/>
          <p:cNvSpPr>
            <a:spLocks noChangeShapeType="1"/>
          </p:cNvSpPr>
          <p:nvPr/>
        </p:nvSpPr>
        <p:spPr bwMode="auto">
          <a:xfrm>
            <a:off x="2195513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22"/>
          <p:cNvSpPr>
            <a:spLocks noChangeShapeType="1"/>
          </p:cNvSpPr>
          <p:nvPr/>
        </p:nvSpPr>
        <p:spPr bwMode="auto">
          <a:xfrm>
            <a:off x="3492500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622425" y="2162175"/>
            <a:ext cx="2438400" cy="1681163"/>
            <a:chOff x="1022" y="1362"/>
            <a:chExt cx="1536" cy="1059"/>
          </a:xfrm>
        </p:grpSpPr>
        <p:sp>
          <p:nvSpPr>
            <p:cNvPr id="9247" name="Rectangle 3"/>
            <p:cNvSpPr>
              <a:spLocks noChangeArrowheads="1"/>
            </p:cNvSpPr>
            <p:nvPr/>
          </p:nvSpPr>
          <p:spPr bwMode="auto">
            <a:xfrm>
              <a:off x="1022" y="1362"/>
              <a:ext cx="1536" cy="76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8" name="Rectangle 4"/>
            <p:cNvSpPr>
              <a:spLocks noChangeArrowheads="1"/>
            </p:cNvSpPr>
            <p:nvPr/>
          </p:nvSpPr>
          <p:spPr bwMode="auto">
            <a:xfrm>
              <a:off x="1022" y="2130"/>
              <a:ext cx="1536" cy="28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9" name="Line 5"/>
            <p:cNvSpPr>
              <a:spLocks noChangeShapeType="1"/>
            </p:cNvSpPr>
            <p:nvPr/>
          </p:nvSpPr>
          <p:spPr bwMode="auto">
            <a:xfrm>
              <a:off x="1632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0" name="Line 6"/>
            <p:cNvSpPr>
              <a:spLocks noChangeShapeType="1"/>
            </p:cNvSpPr>
            <p:nvPr/>
          </p:nvSpPr>
          <p:spPr bwMode="auto">
            <a:xfrm>
              <a:off x="1926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19" name="Group 7"/>
          <p:cNvGrpSpPr>
            <a:grpSpLocks/>
          </p:cNvGrpSpPr>
          <p:nvPr/>
        </p:nvGrpSpPr>
        <p:grpSpPr bwMode="auto">
          <a:xfrm>
            <a:off x="1620838" y="4411663"/>
            <a:ext cx="2457450" cy="1471612"/>
            <a:chOff x="1021" y="2779"/>
            <a:chExt cx="1548" cy="927"/>
          </a:xfrm>
        </p:grpSpPr>
        <p:sp>
          <p:nvSpPr>
            <p:cNvPr id="9241" name="Rectangle 8"/>
            <p:cNvSpPr>
              <a:spLocks noChangeArrowheads="1"/>
            </p:cNvSpPr>
            <p:nvPr/>
          </p:nvSpPr>
          <p:spPr bwMode="auto">
            <a:xfrm>
              <a:off x="1021" y="2935"/>
              <a:ext cx="1538" cy="653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2" name="Line 9"/>
            <p:cNvSpPr>
              <a:spLocks noChangeShapeType="1"/>
            </p:cNvSpPr>
            <p:nvPr/>
          </p:nvSpPr>
          <p:spPr bwMode="auto">
            <a:xfrm>
              <a:off x="1032" y="3158"/>
              <a:ext cx="153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3" name="Oval 10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4" name="Oval 11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5" name="Line 12"/>
            <p:cNvSpPr>
              <a:spLocks noChangeShapeType="1"/>
            </p:cNvSpPr>
            <p:nvPr/>
          </p:nvSpPr>
          <p:spPr bwMode="auto">
            <a:xfrm>
              <a:off x="1779" y="2779"/>
              <a:ext cx="0" cy="9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6" name="Line 13"/>
            <p:cNvSpPr>
              <a:spLocks noChangeShapeType="1"/>
            </p:cNvSpPr>
            <p:nvPr/>
          </p:nvSpPr>
          <p:spPr bwMode="auto">
            <a:xfrm>
              <a:off x="1558" y="3373"/>
              <a:ext cx="4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0" name="Group 15"/>
          <p:cNvGrpSpPr>
            <a:grpSpLocks/>
          </p:cNvGrpSpPr>
          <p:nvPr/>
        </p:nvGrpSpPr>
        <p:grpSpPr bwMode="auto">
          <a:xfrm>
            <a:off x="2105025" y="1450975"/>
            <a:ext cx="1460500" cy="1397000"/>
            <a:chOff x="1326" y="914"/>
            <a:chExt cx="920" cy="880"/>
          </a:xfrm>
        </p:grpSpPr>
        <p:sp>
          <p:nvSpPr>
            <p:cNvPr id="9238" name="Oval 16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9" name="Oval 17" descr="Пергамент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0" name="Rectangle 18" descr="Пергамент"/>
            <p:cNvSpPr>
              <a:spLocks noChangeArrowheads="1"/>
            </p:cNvSpPr>
            <p:nvPr/>
          </p:nvSpPr>
          <p:spPr bwMode="auto">
            <a:xfrm>
              <a:off x="1326" y="914"/>
              <a:ext cx="920" cy="43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1" name="Line 19"/>
          <p:cNvSpPr>
            <a:spLocks noChangeShapeType="1"/>
          </p:cNvSpPr>
          <p:nvPr/>
        </p:nvSpPr>
        <p:spPr bwMode="auto">
          <a:xfrm>
            <a:off x="2825750" y="2022475"/>
            <a:ext cx="0" cy="2038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4448175" y="4281488"/>
            <a:ext cx="1668463" cy="1668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095750" y="2139950"/>
            <a:ext cx="178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4010025" y="3860800"/>
            <a:ext cx="185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4060825" y="4662488"/>
            <a:ext cx="768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4062413" y="5699125"/>
            <a:ext cx="180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4829175" y="2139950"/>
            <a:ext cx="0" cy="2522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5865813" y="2139950"/>
            <a:ext cx="0" cy="3559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H="1">
            <a:off x="1303338" y="4278313"/>
            <a:ext cx="482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V="1">
            <a:off x="4445000" y="1905000"/>
            <a:ext cx="0" cy="402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Line 29"/>
          <p:cNvSpPr>
            <a:spLocks noChangeShapeType="1"/>
          </p:cNvSpPr>
          <p:nvPr/>
        </p:nvSpPr>
        <p:spPr bwMode="auto">
          <a:xfrm>
            <a:off x="2176463" y="2160588"/>
            <a:ext cx="13446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885825" y="403066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i="1">
                <a:latin typeface="Arial Black" pitchFamily="34" charset="0"/>
              </a:rPr>
              <a:t>x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205538" y="4016375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i="1">
                <a:latin typeface="Arial Black" pitchFamily="34" charset="0"/>
              </a:rPr>
              <a:t>y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249738" y="5868988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i="1">
                <a:latin typeface="Arial Black" pitchFamily="34" charset="0"/>
              </a:rPr>
              <a:t>y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4235450" y="1450975"/>
            <a:ext cx="45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i="1">
                <a:latin typeface="Arial Black" pitchFamily="34" charset="0"/>
              </a:rPr>
              <a:t>z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9236" name="Line 34"/>
          <p:cNvSpPr>
            <a:spLocks noChangeShapeType="1"/>
          </p:cNvSpPr>
          <p:nvPr/>
        </p:nvSpPr>
        <p:spPr bwMode="auto">
          <a:xfrm>
            <a:off x="2195513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35"/>
          <p:cNvSpPr>
            <a:spLocks noChangeShapeType="1"/>
          </p:cNvSpPr>
          <p:nvPr/>
        </p:nvSpPr>
        <p:spPr bwMode="auto">
          <a:xfrm>
            <a:off x="3492500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 animBg="1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 animBg="1"/>
      <p:bldP spid="18459" grpId="0" animBg="1"/>
      <p:bldP spid="18460" grpId="0" animBg="1"/>
      <p:bldP spid="18462" grpId="0" autoUpdateAnimBg="0"/>
      <p:bldP spid="18463" grpId="0" autoUpdateAnimBg="0"/>
      <p:bldP spid="18464" grpId="0" autoUpdateAnimBg="0"/>
      <p:bldP spid="1846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622425" y="2162175"/>
            <a:ext cx="2438400" cy="1681163"/>
            <a:chOff x="1022" y="1362"/>
            <a:chExt cx="1536" cy="1059"/>
          </a:xfrm>
        </p:grpSpPr>
        <p:sp>
          <p:nvSpPr>
            <p:cNvPr id="10274" name="Rectangle 3"/>
            <p:cNvSpPr>
              <a:spLocks noChangeArrowheads="1"/>
            </p:cNvSpPr>
            <p:nvPr/>
          </p:nvSpPr>
          <p:spPr bwMode="auto">
            <a:xfrm>
              <a:off x="1022" y="1362"/>
              <a:ext cx="1536" cy="76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5" name="Rectangle 4"/>
            <p:cNvSpPr>
              <a:spLocks noChangeArrowheads="1"/>
            </p:cNvSpPr>
            <p:nvPr/>
          </p:nvSpPr>
          <p:spPr bwMode="auto">
            <a:xfrm>
              <a:off x="1022" y="2130"/>
              <a:ext cx="1536" cy="288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6" name="Line 5"/>
            <p:cNvSpPr>
              <a:spLocks noChangeShapeType="1"/>
            </p:cNvSpPr>
            <p:nvPr/>
          </p:nvSpPr>
          <p:spPr bwMode="auto">
            <a:xfrm>
              <a:off x="1632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7" name="Line 6"/>
            <p:cNvSpPr>
              <a:spLocks noChangeShapeType="1"/>
            </p:cNvSpPr>
            <p:nvPr/>
          </p:nvSpPr>
          <p:spPr bwMode="auto">
            <a:xfrm>
              <a:off x="1926" y="2127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3" name="Group 7"/>
          <p:cNvGrpSpPr>
            <a:grpSpLocks/>
          </p:cNvGrpSpPr>
          <p:nvPr/>
        </p:nvGrpSpPr>
        <p:grpSpPr bwMode="auto">
          <a:xfrm>
            <a:off x="1620838" y="4411663"/>
            <a:ext cx="2457450" cy="1471612"/>
            <a:chOff x="1021" y="2779"/>
            <a:chExt cx="1548" cy="927"/>
          </a:xfrm>
        </p:grpSpPr>
        <p:sp>
          <p:nvSpPr>
            <p:cNvPr id="10268" name="Rectangle 8"/>
            <p:cNvSpPr>
              <a:spLocks noChangeArrowheads="1"/>
            </p:cNvSpPr>
            <p:nvPr/>
          </p:nvSpPr>
          <p:spPr bwMode="auto">
            <a:xfrm>
              <a:off x="1021" y="2935"/>
              <a:ext cx="1538" cy="653"/>
            </a:xfrm>
            <a:prstGeom prst="rect">
              <a:avLst/>
            </a:prstGeom>
            <a:solidFill>
              <a:srgbClr val="EAEAEA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9" name="Line 9"/>
            <p:cNvSpPr>
              <a:spLocks noChangeShapeType="1"/>
            </p:cNvSpPr>
            <p:nvPr/>
          </p:nvSpPr>
          <p:spPr bwMode="auto">
            <a:xfrm>
              <a:off x="1032" y="3158"/>
              <a:ext cx="153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0" name="Oval 10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1" name="Oval 11"/>
            <p:cNvSpPr>
              <a:spLocks noChangeArrowheads="1"/>
            </p:cNvSpPr>
            <p:nvPr/>
          </p:nvSpPr>
          <p:spPr bwMode="auto">
            <a:xfrm>
              <a:off x="1632" y="3220"/>
              <a:ext cx="294" cy="29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2" name="Line 12"/>
            <p:cNvSpPr>
              <a:spLocks noChangeShapeType="1"/>
            </p:cNvSpPr>
            <p:nvPr/>
          </p:nvSpPr>
          <p:spPr bwMode="auto">
            <a:xfrm>
              <a:off x="1779" y="2779"/>
              <a:ext cx="0" cy="9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3" name="Line 13"/>
            <p:cNvSpPr>
              <a:spLocks noChangeShapeType="1"/>
            </p:cNvSpPr>
            <p:nvPr/>
          </p:nvSpPr>
          <p:spPr bwMode="auto">
            <a:xfrm>
              <a:off x="1558" y="3373"/>
              <a:ext cx="4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4" name="Group 15"/>
          <p:cNvGrpSpPr>
            <a:grpSpLocks/>
          </p:cNvGrpSpPr>
          <p:nvPr/>
        </p:nvGrpSpPr>
        <p:grpSpPr bwMode="auto">
          <a:xfrm>
            <a:off x="2105025" y="1450975"/>
            <a:ext cx="1460500" cy="1397000"/>
            <a:chOff x="1326" y="914"/>
            <a:chExt cx="920" cy="880"/>
          </a:xfrm>
        </p:grpSpPr>
        <p:sp>
          <p:nvSpPr>
            <p:cNvPr id="10265" name="Oval 16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6" name="Oval 17" descr="Пергамент"/>
            <p:cNvSpPr>
              <a:spLocks noChangeArrowheads="1"/>
            </p:cNvSpPr>
            <p:nvPr/>
          </p:nvSpPr>
          <p:spPr bwMode="auto">
            <a:xfrm>
              <a:off x="1358" y="930"/>
              <a:ext cx="864" cy="864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7" name="Rectangle 18" descr="Пергамент"/>
            <p:cNvSpPr>
              <a:spLocks noChangeArrowheads="1"/>
            </p:cNvSpPr>
            <p:nvPr/>
          </p:nvSpPr>
          <p:spPr bwMode="auto">
            <a:xfrm>
              <a:off x="1326" y="914"/>
              <a:ext cx="920" cy="43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45" name="Line 19"/>
          <p:cNvSpPr>
            <a:spLocks noChangeShapeType="1"/>
          </p:cNvSpPr>
          <p:nvPr/>
        </p:nvSpPr>
        <p:spPr bwMode="auto">
          <a:xfrm>
            <a:off x="2825750" y="2022475"/>
            <a:ext cx="0" cy="2038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Line 20"/>
          <p:cNvSpPr>
            <a:spLocks noChangeShapeType="1"/>
          </p:cNvSpPr>
          <p:nvPr/>
        </p:nvSpPr>
        <p:spPr bwMode="auto">
          <a:xfrm>
            <a:off x="4448175" y="4281488"/>
            <a:ext cx="1668463" cy="1668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Line 21"/>
          <p:cNvSpPr>
            <a:spLocks noChangeShapeType="1"/>
          </p:cNvSpPr>
          <p:nvPr/>
        </p:nvSpPr>
        <p:spPr bwMode="auto">
          <a:xfrm>
            <a:off x="4095750" y="2139950"/>
            <a:ext cx="178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Line 22"/>
          <p:cNvSpPr>
            <a:spLocks noChangeShapeType="1"/>
          </p:cNvSpPr>
          <p:nvPr/>
        </p:nvSpPr>
        <p:spPr bwMode="auto">
          <a:xfrm>
            <a:off x="4010025" y="3860800"/>
            <a:ext cx="185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Line 23"/>
          <p:cNvSpPr>
            <a:spLocks noChangeShapeType="1"/>
          </p:cNvSpPr>
          <p:nvPr/>
        </p:nvSpPr>
        <p:spPr bwMode="auto">
          <a:xfrm>
            <a:off x="4060825" y="4662488"/>
            <a:ext cx="768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Line 24"/>
          <p:cNvSpPr>
            <a:spLocks noChangeShapeType="1"/>
          </p:cNvSpPr>
          <p:nvPr/>
        </p:nvSpPr>
        <p:spPr bwMode="auto">
          <a:xfrm>
            <a:off x="4062413" y="5699125"/>
            <a:ext cx="180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Line 25"/>
          <p:cNvSpPr>
            <a:spLocks noChangeShapeType="1"/>
          </p:cNvSpPr>
          <p:nvPr/>
        </p:nvSpPr>
        <p:spPr bwMode="auto">
          <a:xfrm flipV="1">
            <a:off x="4829175" y="2139950"/>
            <a:ext cx="0" cy="2522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Line 26"/>
          <p:cNvSpPr>
            <a:spLocks noChangeShapeType="1"/>
          </p:cNvSpPr>
          <p:nvPr/>
        </p:nvSpPr>
        <p:spPr bwMode="auto">
          <a:xfrm flipV="1">
            <a:off x="5865813" y="2139950"/>
            <a:ext cx="0" cy="3559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4846638" y="2155825"/>
            <a:ext cx="0" cy="16875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4846638" y="3843338"/>
            <a:ext cx="1019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55" name="Group 29"/>
          <p:cNvGrpSpPr>
            <a:grpSpLocks/>
          </p:cNvGrpSpPr>
          <p:nvPr/>
        </p:nvGrpSpPr>
        <p:grpSpPr bwMode="auto">
          <a:xfrm>
            <a:off x="885825" y="1450975"/>
            <a:ext cx="5761038" cy="4875213"/>
            <a:chOff x="558" y="914"/>
            <a:chExt cx="3629" cy="3071"/>
          </a:xfrm>
        </p:grpSpPr>
        <p:sp>
          <p:nvSpPr>
            <p:cNvPr id="10258" name="Line 30"/>
            <p:cNvSpPr>
              <a:spLocks noChangeShapeType="1"/>
            </p:cNvSpPr>
            <p:nvPr/>
          </p:nvSpPr>
          <p:spPr bwMode="auto">
            <a:xfrm flipH="1">
              <a:off x="821" y="2695"/>
              <a:ext cx="3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9" name="Line 31"/>
            <p:cNvSpPr>
              <a:spLocks noChangeShapeType="1"/>
            </p:cNvSpPr>
            <p:nvPr/>
          </p:nvSpPr>
          <p:spPr bwMode="auto">
            <a:xfrm flipV="1">
              <a:off x="2800" y="1200"/>
              <a:ext cx="0" cy="2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0" name="Line 32"/>
            <p:cNvSpPr>
              <a:spLocks noChangeShapeType="1"/>
            </p:cNvSpPr>
            <p:nvPr/>
          </p:nvSpPr>
          <p:spPr bwMode="auto">
            <a:xfrm>
              <a:off x="1371" y="1361"/>
              <a:ext cx="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1" name="Text Box 33"/>
            <p:cNvSpPr txBox="1">
              <a:spLocks noChangeArrowheads="1"/>
            </p:cNvSpPr>
            <p:nvPr/>
          </p:nvSpPr>
          <p:spPr bwMode="auto">
            <a:xfrm>
              <a:off x="558" y="2539"/>
              <a:ext cx="5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262" name="Text Box 34"/>
            <p:cNvSpPr txBox="1">
              <a:spLocks noChangeArrowheads="1"/>
            </p:cNvSpPr>
            <p:nvPr/>
          </p:nvSpPr>
          <p:spPr bwMode="auto">
            <a:xfrm>
              <a:off x="3909" y="2530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263" name="Text Box 35"/>
            <p:cNvSpPr txBox="1">
              <a:spLocks noChangeArrowheads="1"/>
            </p:cNvSpPr>
            <p:nvPr/>
          </p:nvSpPr>
          <p:spPr bwMode="auto">
            <a:xfrm>
              <a:off x="2677" y="3697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264" name="Text Box 36"/>
            <p:cNvSpPr txBox="1">
              <a:spLocks noChangeArrowheads="1"/>
            </p:cNvSpPr>
            <p:nvPr/>
          </p:nvSpPr>
          <p:spPr bwMode="auto">
            <a:xfrm>
              <a:off x="2668" y="914"/>
              <a:ext cx="2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i="1">
                  <a:latin typeface="Arial Black" pitchFamily="34" charset="0"/>
                </a:rPr>
                <a:t>z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256" name="Line 37"/>
          <p:cNvSpPr>
            <a:spLocks noChangeShapeType="1"/>
          </p:cNvSpPr>
          <p:nvPr/>
        </p:nvSpPr>
        <p:spPr bwMode="auto">
          <a:xfrm>
            <a:off x="2195513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38"/>
          <p:cNvSpPr>
            <a:spLocks noChangeShapeType="1"/>
          </p:cNvSpPr>
          <p:nvPr/>
        </p:nvSpPr>
        <p:spPr bwMode="auto">
          <a:xfrm>
            <a:off x="3492500" y="46529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3" grpId="0" animBg="1"/>
      <p:bldP spid="194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|1.8|1.7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1|2.3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120</Words>
  <Application>Microsoft Office PowerPoint</Application>
  <PresentationFormat>Экран (4:3)</PresentationFormat>
  <Paragraphs>78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Arial Black</vt:lpstr>
      <vt:lpstr>BancoDi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User</cp:lastModifiedBy>
  <cp:revision>66</cp:revision>
  <dcterms:created xsi:type="dcterms:W3CDTF">2010-01-24T11:06:00Z</dcterms:created>
  <dcterms:modified xsi:type="dcterms:W3CDTF">2015-05-06T03:25:31Z</dcterms:modified>
</cp:coreProperties>
</file>