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8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9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0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1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2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3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4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15.xml" ContentType="application/vnd.openxmlformats-officedocument.theme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theme/theme16.xml" ContentType="application/vnd.openxmlformats-officedocument.theme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theme/theme17.xml" ContentType="application/vnd.openxmlformats-officedocument.theme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18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theme/theme19.xml" ContentType="application/vnd.openxmlformats-officedocument.theme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theme/theme20.xml" ContentType="application/vnd.openxmlformats-officedocument.theme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theme/theme21.xml" ContentType="application/vnd.openxmlformats-officedocument.theme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theme/theme22.xml" ContentType="application/vnd.openxmlformats-officedocument.theme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3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4.xml" ContentType="application/vnd.openxmlformats-officedocument.theme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theme/theme25.xml" ContentType="application/vnd.openxmlformats-officedocument.theme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theme/theme26.xml" ContentType="application/vnd.openxmlformats-officedocument.theme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theme/theme2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8" r:id="rId4"/>
    <p:sldMasterId id="2147483702" r:id="rId5"/>
    <p:sldMasterId id="2147483716" r:id="rId6"/>
    <p:sldMasterId id="2147483730" r:id="rId7"/>
    <p:sldMasterId id="2147483744" r:id="rId8"/>
    <p:sldMasterId id="2147483758" r:id="rId9"/>
    <p:sldMasterId id="2147483772" r:id="rId10"/>
    <p:sldMasterId id="2147483786" r:id="rId11"/>
    <p:sldMasterId id="2147483800" r:id="rId12"/>
    <p:sldMasterId id="2147483814" r:id="rId13"/>
    <p:sldMasterId id="2147483828" r:id="rId14"/>
    <p:sldMasterId id="2147483842" r:id="rId15"/>
    <p:sldMasterId id="2147483856" r:id="rId16"/>
    <p:sldMasterId id="2147483870" r:id="rId17"/>
    <p:sldMasterId id="2147483884" r:id="rId18"/>
    <p:sldMasterId id="2147483898" r:id="rId19"/>
    <p:sldMasterId id="2147483912" r:id="rId20"/>
    <p:sldMasterId id="2147483926" r:id="rId21"/>
    <p:sldMasterId id="2147483940" r:id="rId22"/>
    <p:sldMasterId id="2147483954" r:id="rId23"/>
    <p:sldMasterId id="2147483968" r:id="rId24"/>
    <p:sldMasterId id="2147483982" r:id="rId25"/>
    <p:sldMasterId id="2147483996" r:id="rId26"/>
    <p:sldMasterId id="2147484010" r:id="rId27"/>
  </p:sldMasterIdLst>
  <p:sldIdLst>
    <p:sldId id="256" r:id="rId28"/>
    <p:sldId id="258" r:id="rId29"/>
    <p:sldId id="260" r:id="rId30"/>
    <p:sldId id="262" r:id="rId31"/>
    <p:sldId id="264" r:id="rId32"/>
    <p:sldId id="266" r:id="rId33"/>
    <p:sldId id="268" r:id="rId34"/>
    <p:sldId id="270" r:id="rId35"/>
    <p:sldId id="272" r:id="rId36"/>
    <p:sldId id="274" r:id="rId37"/>
    <p:sldId id="276" r:id="rId38"/>
    <p:sldId id="278" r:id="rId39"/>
    <p:sldId id="280" r:id="rId40"/>
    <p:sldId id="282" r:id="rId41"/>
    <p:sldId id="284" r:id="rId42"/>
    <p:sldId id="286" r:id="rId43"/>
    <p:sldId id="288" r:id="rId44"/>
    <p:sldId id="290" r:id="rId45"/>
    <p:sldId id="292" r:id="rId46"/>
    <p:sldId id="294" r:id="rId47"/>
    <p:sldId id="296" r:id="rId48"/>
    <p:sldId id="298" r:id="rId49"/>
    <p:sldId id="300" r:id="rId50"/>
    <p:sldId id="301" r:id="rId51"/>
    <p:sldId id="303" r:id="rId52"/>
    <p:sldId id="305" r:id="rId53"/>
    <p:sldId id="307" r:id="rId54"/>
    <p:sldId id="309" r:id="rId55"/>
    <p:sldId id="310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2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7.xml"/><Relationship Id="rId42" Type="http://schemas.openxmlformats.org/officeDocument/2006/relationships/slide" Target="slides/slide15.xml"/><Relationship Id="rId47" Type="http://schemas.openxmlformats.org/officeDocument/2006/relationships/slide" Target="slides/slide20.xml"/><Relationship Id="rId50" Type="http://schemas.openxmlformats.org/officeDocument/2006/relationships/slide" Target="slides/slide23.xml"/><Relationship Id="rId55" Type="http://schemas.openxmlformats.org/officeDocument/2006/relationships/slide" Target="slides/slide2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6.xml"/><Relationship Id="rId38" Type="http://schemas.openxmlformats.org/officeDocument/2006/relationships/slide" Target="slides/slide11.xml"/><Relationship Id="rId46" Type="http://schemas.openxmlformats.org/officeDocument/2006/relationships/slide" Target="slides/slide19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2.xml"/><Relationship Id="rId41" Type="http://schemas.openxmlformats.org/officeDocument/2006/relationships/slide" Target="slides/slide14.xml"/><Relationship Id="rId54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5.xml"/><Relationship Id="rId37" Type="http://schemas.openxmlformats.org/officeDocument/2006/relationships/slide" Target="slides/slide10.xml"/><Relationship Id="rId40" Type="http://schemas.openxmlformats.org/officeDocument/2006/relationships/slide" Target="slides/slide13.xml"/><Relationship Id="rId45" Type="http://schemas.openxmlformats.org/officeDocument/2006/relationships/slide" Target="slides/slide18.xml"/><Relationship Id="rId53" Type="http://schemas.openxmlformats.org/officeDocument/2006/relationships/slide" Target="slides/slide26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1.xml"/><Relationship Id="rId36" Type="http://schemas.openxmlformats.org/officeDocument/2006/relationships/slide" Target="slides/slide9.xml"/><Relationship Id="rId49" Type="http://schemas.openxmlformats.org/officeDocument/2006/relationships/slide" Target="slides/slide22.xml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4.xml"/><Relationship Id="rId44" Type="http://schemas.openxmlformats.org/officeDocument/2006/relationships/slide" Target="slides/slide17.xml"/><Relationship Id="rId52" Type="http://schemas.openxmlformats.org/officeDocument/2006/relationships/slide" Target="slides/slide25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3.xml"/><Relationship Id="rId35" Type="http://schemas.openxmlformats.org/officeDocument/2006/relationships/slide" Target="slides/slide8.xml"/><Relationship Id="rId43" Type="http://schemas.openxmlformats.org/officeDocument/2006/relationships/slide" Target="slides/slide16.xml"/><Relationship Id="rId48" Type="http://schemas.openxmlformats.org/officeDocument/2006/relationships/slide" Target="slides/slide21.xml"/><Relationship Id="rId56" Type="http://schemas.openxmlformats.org/officeDocument/2006/relationships/slide" Target="slides/slide2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4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2A5A9-5917-41EE-82FB-E7AA67D09DE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10248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E33C9-19B2-414C-A151-F6D4B0345C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63149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28042-69DA-4A09-8C1F-729217E29D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96836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B38A2-58DA-4140-967A-626BF09B59E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97056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E8FEB-EE80-4A38-ADE6-A6CC4516371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35669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F4563-019F-4CA1-8AA3-40A37C9F658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41185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4DD6A-2A1A-4D4B-B3D2-326391E362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84164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E7FA2-5E18-4F2A-84E6-91D35049039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37714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8805F-F1D1-40D4-B50D-5E97D1F693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80627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A2D90-97B5-4320-B475-708C9FC1DD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547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7E018-E9AD-4F9E-AECB-C608A038FD7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00626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CF379-788E-4884-91F7-7AB1F44AD1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10756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5C150-3544-4D4D-9214-07CC30FD17A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32654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2A5A9-5917-41EE-82FB-E7AA67D09DE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7378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E33C9-19B2-414C-A151-F6D4B0345C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40039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28042-69DA-4A09-8C1F-729217E29D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28505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B38A2-58DA-4140-967A-626BF09B59E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75127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E8FEB-EE80-4A38-ADE6-A6CC4516371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789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F4563-019F-4CA1-8AA3-40A37C9F658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93432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4DD6A-2A1A-4D4B-B3D2-326391E362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792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B38A2-58DA-4140-967A-626BF09B59E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61560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E7FA2-5E18-4F2A-84E6-91D35049039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80664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8805F-F1D1-40D4-B50D-5E97D1F693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95556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A2D90-97B5-4320-B475-708C9FC1DD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25300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7E018-E9AD-4F9E-AECB-C608A038FD7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39658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CF379-788E-4884-91F7-7AB1F44AD1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20107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5C150-3544-4D4D-9214-07CC30FD17A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34774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2A5A9-5917-41EE-82FB-E7AA67D09DE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2697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E33C9-19B2-414C-A151-F6D4B0345C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8842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28042-69DA-4A09-8C1F-729217E29D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16197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B38A2-58DA-4140-967A-626BF09B59E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586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E8FEB-EE80-4A38-ADE6-A6CC4516371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54148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E8FEB-EE80-4A38-ADE6-A6CC4516371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59083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F4563-019F-4CA1-8AA3-40A37C9F658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95381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4DD6A-2A1A-4D4B-B3D2-326391E362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89188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E7FA2-5E18-4F2A-84E6-91D35049039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9375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8805F-F1D1-40D4-B50D-5E97D1F693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74046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A2D90-97B5-4320-B475-708C9FC1DD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49710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7E018-E9AD-4F9E-AECB-C608A038FD7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98037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CF379-788E-4884-91F7-7AB1F44AD1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5603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5C150-3544-4D4D-9214-07CC30FD17A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99031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2A5A9-5917-41EE-82FB-E7AA67D09DE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938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F4563-019F-4CA1-8AA3-40A37C9F658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70583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E33C9-19B2-414C-A151-F6D4B0345C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16681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28042-69DA-4A09-8C1F-729217E29D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54331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B38A2-58DA-4140-967A-626BF09B59E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24940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E8FEB-EE80-4A38-ADE6-A6CC4516371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95305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F4563-019F-4CA1-8AA3-40A37C9F658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74036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4DD6A-2A1A-4D4B-B3D2-326391E362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65190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E7FA2-5E18-4F2A-84E6-91D35049039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52425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8805F-F1D1-40D4-B50D-5E97D1F693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85793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A2D90-97B5-4320-B475-708C9FC1DD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55927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7E018-E9AD-4F9E-AECB-C608A038FD7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780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4DD6A-2A1A-4D4B-B3D2-326391E362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52791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CF379-788E-4884-91F7-7AB1F44AD1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78945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5C150-3544-4D4D-9214-07CC30FD17A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13238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2A5A9-5917-41EE-82FB-E7AA67D09DE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96478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E33C9-19B2-414C-A151-F6D4B0345C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51496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28042-69DA-4A09-8C1F-729217E29D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12881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B38A2-58DA-4140-967A-626BF09B59E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79330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E8FEB-EE80-4A38-ADE6-A6CC4516371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56084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F4563-019F-4CA1-8AA3-40A37C9F658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1942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4DD6A-2A1A-4D4B-B3D2-326391E362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23164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E7FA2-5E18-4F2A-84E6-91D35049039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199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E7FA2-5E18-4F2A-84E6-91D35049039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19690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8805F-F1D1-40D4-B50D-5E97D1F693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5719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A2D90-97B5-4320-B475-708C9FC1DD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71816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7E018-E9AD-4F9E-AECB-C608A038FD7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12828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CF379-788E-4884-91F7-7AB1F44AD1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08124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5C150-3544-4D4D-9214-07CC30FD17A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34909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2A5A9-5917-41EE-82FB-E7AA67D09DE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31689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E33C9-19B2-414C-A151-F6D4B0345C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511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28042-69DA-4A09-8C1F-729217E29D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57948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B38A2-58DA-4140-967A-626BF09B59E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9508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E8FEB-EE80-4A38-ADE6-A6CC4516371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499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8805F-F1D1-40D4-B50D-5E97D1F693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19740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F4563-019F-4CA1-8AA3-40A37C9F658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29992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4DD6A-2A1A-4D4B-B3D2-326391E362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72530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E7FA2-5E18-4F2A-84E6-91D35049039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658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8805F-F1D1-40D4-B50D-5E97D1F693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81962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A2D90-97B5-4320-B475-708C9FC1DD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46170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7E018-E9AD-4F9E-AECB-C608A038FD7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43137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CF379-788E-4884-91F7-7AB1F44AD1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33529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5C150-3544-4D4D-9214-07CC30FD17A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82904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2A5A9-5917-41EE-82FB-E7AA67D09DE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90213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E33C9-19B2-414C-A151-F6D4B0345C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150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A2D90-97B5-4320-B475-708C9FC1DD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33701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28042-69DA-4A09-8C1F-729217E29D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1134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B38A2-58DA-4140-967A-626BF09B59E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76189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E8FEB-EE80-4A38-ADE6-A6CC4516371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5918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F4563-019F-4CA1-8AA3-40A37C9F658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9625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4DD6A-2A1A-4D4B-B3D2-326391E362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40364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E7FA2-5E18-4F2A-84E6-91D35049039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0707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8805F-F1D1-40D4-B50D-5E97D1F693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0212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A2D90-97B5-4320-B475-708C9FC1DD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43585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7E018-E9AD-4F9E-AECB-C608A038FD7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95612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CF379-788E-4884-91F7-7AB1F44AD1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2517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7E018-E9AD-4F9E-AECB-C608A038FD7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21971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5C150-3544-4D4D-9214-07CC30FD17A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25961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2A5A9-5917-41EE-82FB-E7AA67D09DE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91446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E33C9-19B2-414C-A151-F6D4B0345C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35588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28042-69DA-4A09-8C1F-729217E29D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92220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B38A2-58DA-4140-967A-626BF09B59E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70319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E8FEB-EE80-4A38-ADE6-A6CC4516371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54906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F4563-019F-4CA1-8AA3-40A37C9F658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72898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4DD6A-2A1A-4D4B-B3D2-326391E362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09222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E7FA2-5E18-4F2A-84E6-91D35049039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78934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8805F-F1D1-40D4-B50D-5E97D1F693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176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CF379-788E-4884-91F7-7AB1F44AD1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87601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A2D90-97B5-4320-B475-708C9FC1DD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49872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7E018-E9AD-4F9E-AECB-C608A038FD7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47931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CF379-788E-4884-91F7-7AB1F44AD1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46701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5C150-3544-4D4D-9214-07CC30FD17A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98324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2A5A9-5917-41EE-82FB-E7AA67D09DE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75925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E33C9-19B2-414C-A151-F6D4B0345C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04943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28042-69DA-4A09-8C1F-729217E29D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397302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B38A2-58DA-4140-967A-626BF09B59E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63193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E8FEB-EE80-4A38-ADE6-A6CC4516371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91901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F4563-019F-4CA1-8AA3-40A37C9F658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895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5C150-3544-4D4D-9214-07CC30FD17A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214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4DD6A-2A1A-4D4B-B3D2-326391E362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60659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E7FA2-5E18-4F2A-84E6-91D35049039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5803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8805F-F1D1-40D4-B50D-5E97D1F693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04062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A2D90-97B5-4320-B475-708C9FC1DD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67618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7E018-E9AD-4F9E-AECB-C608A038FD7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75583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CF379-788E-4884-91F7-7AB1F44AD1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17874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5C150-3544-4D4D-9214-07CC30FD17A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3480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2A5A9-5917-41EE-82FB-E7AA67D09DE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42427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E33C9-19B2-414C-A151-F6D4B0345C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07796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28042-69DA-4A09-8C1F-729217E29D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568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2A5A9-5917-41EE-82FB-E7AA67D09DE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40613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B38A2-58DA-4140-967A-626BF09B59E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6743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E8FEB-EE80-4A38-ADE6-A6CC4516371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97570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F4563-019F-4CA1-8AA3-40A37C9F658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672779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4DD6A-2A1A-4D4B-B3D2-326391E362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764037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E7FA2-5E18-4F2A-84E6-91D35049039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284404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8805F-F1D1-40D4-B50D-5E97D1F693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309261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A2D90-97B5-4320-B475-708C9FC1DD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21765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7E018-E9AD-4F9E-AECB-C608A038FD7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166455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CF379-788E-4884-91F7-7AB1F44AD1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488242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5C150-3544-4D4D-9214-07CC30FD17A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5145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E33C9-19B2-414C-A151-F6D4B0345C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286756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2A5A9-5917-41EE-82FB-E7AA67D09DE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76506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E33C9-19B2-414C-A151-F6D4B0345C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182970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28042-69DA-4A09-8C1F-729217E29D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505110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B38A2-58DA-4140-967A-626BF09B59E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49604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E8FEB-EE80-4A38-ADE6-A6CC4516371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33050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F4563-019F-4CA1-8AA3-40A37C9F658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202196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4DD6A-2A1A-4D4B-B3D2-326391E362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12065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E7FA2-5E18-4F2A-84E6-91D35049039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38079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8805F-F1D1-40D4-B50D-5E97D1F693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20293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A2D90-97B5-4320-B475-708C9FC1DD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3070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28042-69DA-4A09-8C1F-729217E29D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69645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7E018-E9AD-4F9E-AECB-C608A038FD7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517202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CF379-788E-4884-91F7-7AB1F44AD1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567155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5C150-3544-4D4D-9214-07CC30FD17A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92451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2A5A9-5917-41EE-82FB-E7AA67D09DE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041152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E33C9-19B2-414C-A151-F6D4B0345C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756859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28042-69DA-4A09-8C1F-729217E29D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600348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B38A2-58DA-4140-967A-626BF09B59E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114713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E8FEB-EE80-4A38-ADE6-A6CC4516371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020380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F4563-019F-4CA1-8AA3-40A37C9F658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548288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4DD6A-2A1A-4D4B-B3D2-326391E362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9977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B38A2-58DA-4140-967A-626BF09B59E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27083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E7FA2-5E18-4F2A-84E6-91D35049039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317312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8805F-F1D1-40D4-B50D-5E97D1F693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242825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A2D90-97B5-4320-B475-708C9FC1DD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877496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7E018-E9AD-4F9E-AECB-C608A038FD7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893864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CF379-788E-4884-91F7-7AB1F44AD1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801812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5C150-3544-4D4D-9214-07CC30FD17A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132798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2A5A9-5917-41EE-82FB-E7AA67D09DE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047214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E33C9-19B2-414C-A151-F6D4B0345C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28337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28042-69DA-4A09-8C1F-729217E29D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79908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B38A2-58DA-4140-967A-626BF09B59E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3493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E8FEB-EE80-4A38-ADE6-A6CC4516371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022076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E8FEB-EE80-4A38-ADE6-A6CC4516371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927722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F4563-019F-4CA1-8AA3-40A37C9F658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584865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4DD6A-2A1A-4D4B-B3D2-326391E362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25105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E7FA2-5E18-4F2A-84E6-91D35049039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922177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8805F-F1D1-40D4-B50D-5E97D1F693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717403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A2D90-97B5-4320-B475-708C9FC1DD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49314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7E018-E9AD-4F9E-AECB-C608A038FD7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864170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CF379-788E-4884-91F7-7AB1F44AD1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846818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5C150-3544-4D4D-9214-07CC30FD17A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08471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2A5A9-5917-41EE-82FB-E7AA67D09DE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3205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F4563-019F-4CA1-8AA3-40A37C9F658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13277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E33C9-19B2-414C-A151-F6D4B0345C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824262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28042-69DA-4A09-8C1F-729217E29D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922823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B38A2-58DA-4140-967A-626BF09B59E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022920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E8FEB-EE80-4A38-ADE6-A6CC4516371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154009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F4563-019F-4CA1-8AA3-40A37C9F658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372008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4DD6A-2A1A-4D4B-B3D2-326391E362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252837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E7FA2-5E18-4F2A-84E6-91D35049039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321202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8805F-F1D1-40D4-B50D-5E97D1F693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796325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A2D90-97B5-4320-B475-708C9FC1DD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227992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7E018-E9AD-4F9E-AECB-C608A038FD7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3436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4DD6A-2A1A-4D4B-B3D2-326391E362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78601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CF379-788E-4884-91F7-7AB1F44AD1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45844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5C150-3544-4D4D-9214-07CC30FD17A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877978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2A5A9-5917-41EE-82FB-E7AA67D09DE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068850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E33C9-19B2-414C-A151-F6D4B0345C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532992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28042-69DA-4A09-8C1F-729217E29D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61752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B38A2-58DA-4140-967A-626BF09B59E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465335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E8FEB-EE80-4A38-ADE6-A6CC4516371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888079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F4563-019F-4CA1-8AA3-40A37C9F658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323441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4DD6A-2A1A-4D4B-B3D2-326391E362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34783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E7FA2-5E18-4F2A-84E6-91D35049039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639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E7FA2-5E18-4F2A-84E6-91D35049039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336455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8805F-F1D1-40D4-B50D-5E97D1F693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130928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A2D90-97B5-4320-B475-708C9FC1DD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094624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7E018-E9AD-4F9E-AECB-C608A038FD7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975841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CF379-788E-4884-91F7-7AB1F44AD1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891452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5C150-3544-4D4D-9214-07CC30FD17A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107699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2A5A9-5917-41EE-82FB-E7AA67D09DE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93668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E33C9-19B2-414C-A151-F6D4B0345C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730343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28042-69DA-4A09-8C1F-729217E29D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347172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B38A2-58DA-4140-967A-626BF09B59E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89075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E8FEB-EE80-4A38-ADE6-A6CC4516371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54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8805F-F1D1-40D4-B50D-5E97D1F693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670497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F4563-019F-4CA1-8AA3-40A37C9F658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706257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4DD6A-2A1A-4D4B-B3D2-326391E362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360360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E7FA2-5E18-4F2A-84E6-91D35049039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293729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8805F-F1D1-40D4-B50D-5E97D1F693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924143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A2D90-97B5-4320-B475-708C9FC1DD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214265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7E018-E9AD-4F9E-AECB-C608A038FD7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463051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CF379-788E-4884-91F7-7AB1F44AD1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977292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5C150-3544-4D4D-9214-07CC30FD17A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288406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2A5A9-5917-41EE-82FB-E7AA67D09DE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7406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E33C9-19B2-414C-A151-F6D4B0345C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8255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A2D90-97B5-4320-B475-708C9FC1DD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029213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28042-69DA-4A09-8C1F-729217E29D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480701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B38A2-58DA-4140-967A-626BF09B59E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554065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E8FEB-EE80-4A38-ADE6-A6CC4516371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277271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F4563-019F-4CA1-8AA3-40A37C9F658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920437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4DD6A-2A1A-4D4B-B3D2-326391E362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600828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E7FA2-5E18-4F2A-84E6-91D35049039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405106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8805F-F1D1-40D4-B50D-5E97D1F693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599448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A2D90-97B5-4320-B475-708C9FC1DD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144632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7E018-E9AD-4F9E-AECB-C608A038FD7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978382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CF379-788E-4884-91F7-7AB1F44AD1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0866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7E018-E9AD-4F9E-AECB-C608A038FD7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7941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5C150-3544-4D4D-9214-07CC30FD17A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94300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2A5A9-5917-41EE-82FB-E7AA67D09DE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186069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E33C9-19B2-414C-A151-F6D4B0345C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013682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28042-69DA-4A09-8C1F-729217E29D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904195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B38A2-58DA-4140-967A-626BF09B59E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363264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E8FEB-EE80-4A38-ADE6-A6CC4516371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528941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F4563-019F-4CA1-8AA3-40A37C9F658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726778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4DD6A-2A1A-4D4B-B3D2-326391E362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735132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E7FA2-5E18-4F2A-84E6-91D35049039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864346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8805F-F1D1-40D4-B50D-5E97D1F693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3459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CF379-788E-4884-91F7-7AB1F44AD1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012824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A2D90-97B5-4320-B475-708C9FC1DD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35184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7E018-E9AD-4F9E-AECB-C608A038FD7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125785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CF379-788E-4884-91F7-7AB1F44AD1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743539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5C150-3544-4D4D-9214-07CC30FD17A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998742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2A5A9-5917-41EE-82FB-E7AA67D09DE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140297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E33C9-19B2-414C-A151-F6D4B0345C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29003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28042-69DA-4A09-8C1F-729217E29D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808141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B38A2-58DA-4140-967A-626BF09B59E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235585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E8FEB-EE80-4A38-ADE6-A6CC4516371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290633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F4563-019F-4CA1-8AA3-40A37C9F658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7184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5C150-3544-4D4D-9214-07CC30FD17A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751425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4DD6A-2A1A-4D4B-B3D2-326391E362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381182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E7FA2-5E18-4F2A-84E6-91D35049039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45491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8805F-F1D1-40D4-B50D-5E97D1F693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305642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A2D90-97B5-4320-B475-708C9FC1DD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181998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7E018-E9AD-4F9E-AECB-C608A038FD7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445433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CF379-788E-4884-91F7-7AB1F44AD1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374561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5C150-3544-4D4D-9214-07CC30FD17A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389670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2A5A9-5917-41EE-82FB-E7AA67D09DE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80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E33C9-19B2-414C-A151-F6D4B0345C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670720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28042-69DA-4A09-8C1F-729217E29D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4682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2A5A9-5917-41EE-82FB-E7AA67D09DE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7928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E33C9-19B2-414C-A151-F6D4B0345C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2640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28042-69DA-4A09-8C1F-729217E29D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8416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B38A2-58DA-4140-967A-626BF09B59E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1413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E8FEB-EE80-4A38-ADE6-A6CC4516371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778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F4563-019F-4CA1-8AA3-40A37C9F658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9393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4DD6A-2A1A-4D4B-B3D2-326391E362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3650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E7FA2-5E18-4F2A-84E6-91D35049039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6905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8805F-F1D1-40D4-B50D-5E97D1F693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6203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A2D90-97B5-4320-B475-708C9FC1DD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9265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7E018-E9AD-4F9E-AECB-C608A038FD7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8415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CF379-788E-4884-91F7-7AB1F44AD1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6163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5C150-3544-4D4D-9214-07CC30FD17A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7189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2A5A9-5917-41EE-82FB-E7AA67D09DE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0854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E33C9-19B2-414C-A151-F6D4B0345C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365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28042-69DA-4A09-8C1F-729217E29D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0622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B38A2-58DA-4140-967A-626BF09B59E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437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E8FEB-EE80-4A38-ADE6-A6CC4516371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7942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F4563-019F-4CA1-8AA3-40A37C9F658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3725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4DD6A-2A1A-4D4B-B3D2-326391E362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7548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E7FA2-5E18-4F2A-84E6-91D35049039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4679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8805F-F1D1-40D4-B50D-5E97D1F693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511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A2D90-97B5-4320-B475-708C9FC1DD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6454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7E018-E9AD-4F9E-AECB-C608A038FD7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6367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CF379-788E-4884-91F7-7AB1F44AD1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961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5C150-3544-4D4D-9214-07CC30FD17A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3357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2A5A9-5917-41EE-82FB-E7AA67D09DE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6943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E33C9-19B2-414C-A151-F6D4B0345C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0158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28042-69DA-4A09-8C1F-729217E29D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6879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B38A2-58DA-4140-967A-626BF09B59E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166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E8FEB-EE80-4A38-ADE6-A6CC4516371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8867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F4563-019F-4CA1-8AA3-40A37C9F658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2429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4DD6A-2A1A-4D4B-B3D2-326391E362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9643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E7FA2-5E18-4F2A-84E6-91D35049039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1103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8805F-F1D1-40D4-B50D-5E97D1F693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521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A2D90-97B5-4320-B475-708C9FC1DD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30641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7E018-E9AD-4F9E-AECB-C608A038FD7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4444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CF379-788E-4884-91F7-7AB1F44AD1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3638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5C150-3544-4D4D-9214-07CC30FD17A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0323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2A5A9-5917-41EE-82FB-E7AA67D09DE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9981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E33C9-19B2-414C-A151-F6D4B0345C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9494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28042-69DA-4A09-8C1F-729217E29D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5752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B38A2-58DA-4140-967A-626BF09B59E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2977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E8FEB-EE80-4A38-ADE6-A6CC4516371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77511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F4563-019F-4CA1-8AA3-40A37C9F658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305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4DD6A-2A1A-4D4B-B3D2-326391E362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508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E7FA2-5E18-4F2A-84E6-91D35049039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88031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8805F-F1D1-40D4-B50D-5E97D1F693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7339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A2D90-97B5-4320-B475-708C9FC1DD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76766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7E018-E9AD-4F9E-AECB-C608A038FD7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00446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CF379-788E-4884-91F7-7AB1F44AD1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07495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5C150-3544-4D4D-9214-07CC30FD17A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19932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2A5A9-5917-41EE-82FB-E7AA67D09DE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3409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E33C9-19B2-414C-A151-F6D4B0345C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11878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28042-69DA-4A09-8C1F-729217E29D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566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B38A2-58DA-4140-967A-626BF09B59E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73172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E8FEB-EE80-4A38-ADE6-A6CC4516371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01637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F4563-019F-4CA1-8AA3-40A37C9F658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759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4DD6A-2A1A-4D4B-B3D2-326391E362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91559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E7FA2-5E18-4F2A-84E6-91D35049039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54940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8805F-F1D1-40D4-B50D-5E97D1F693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2642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A2D90-97B5-4320-B475-708C9FC1DD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94312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7E018-E9AD-4F9E-AECB-C608A038FD7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90920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CF379-788E-4884-91F7-7AB1F44AD1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95694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5C150-3544-4D4D-9214-07CC30FD17A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80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slideLayout" Target="../slideLayouts/slideLayout193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Relationship Id="rId1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13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200.xml"/><Relationship Id="rId12" Type="http://schemas.openxmlformats.org/officeDocument/2006/relationships/slideLayout" Target="../slideLayouts/slideLayout205.xml"/><Relationship Id="rId2" Type="http://schemas.openxmlformats.org/officeDocument/2006/relationships/slideLayout" Target="../slideLayouts/slideLayout195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198.xml"/><Relationship Id="rId10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Relationship Id="rId1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4.xml"/><Relationship Id="rId13" Type="http://schemas.openxmlformats.org/officeDocument/2006/relationships/slideLayout" Target="../slideLayouts/slideLayout219.xml"/><Relationship Id="rId3" Type="http://schemas.openxmlformats.org/officeDocument/2006/relationships/slideLayout" Target="../slideLayouts/slideLayout209.xml"/><Relationship Id="rId7" Type="http://schemas.openxmlformats.org/officeDocument/2006/relationships/slideLayout" Target="../slideLayouts/slideLayout213.xml"/><Relationship Id="rId12" Type="http://schemas.openxmlformats.org/officeDocument/2006/relationships/slideLayout" Target="../slideLayouts/slideLayout218.xml"/><Relationship Id="rId2" Type="http://schemas.openxmlformats.org/officeDocument/2006/relationships/slideLayout" Target="../slideLayouts/slideLayout208.xml"/><Relationship Id="rId1" Type="http://schemas.openxmlformats.org/officeDocument/2006/relationships/slideLayout" Target="../slideLayouts/slideLayout207.xml"/><Relationship Id="rId6" Type="http://schemas.openxmlformats.org/officeDocument/2006/relationships/slideLayout" Target="../slideLayouts/slideLayout212.xml"/><Relationship Id="rId11" Type="http://schemas.openxmlformats.org/officeDocument/2006/relationships/slideLayout" Target="../slideLayouts/slideLayout217.xml"/><Relationship Id="rId5" Type="http://schemas.openxmlformats.org/officeDocument/2006/relationships/slideLayout" Target="../slideLayouts/slideLayout211.xml"/><Relationship Id="rId10" Type="http://schemas.openxmlformats.org/officeDocument/2006/relationships/slideLayout" Target="../slideLayouts/slideLayout216.xml"/><Relationship Id="rId4" Type="http://schemas.openxmlformats.org/officeDocument/2006/relationships/slideLayout" Target="../slideLayouts/slideLayout210.xml"/><Relationship Id="rId9" Type="http://schemas.openxmlformats.org/officeDocument/2006/relationships/slideLayout" Target="../slideLayouts/slideLayout215.xml"/><Relationship Id="rId1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7.xml"/><Relationship Id="rId13" Type="http://schemas.openxmlformats.org/officeDocument/2006/relationships/slideLayout" Target="../slideLayouts/slideLayout232.xml"/><Relationship Id="rId3" Type="http://schemas.openxmlformats.org/officeDocument/2006/relationships/slideLayout" Target="../slideLayouts/slideLayout222.xml"/><Relationship Id="rId7" Type="http://schemas.openxmlformats.org/officeDocument/2006/relationships/slideLayout" Target="../slideLayouts/slideLayout226.xml"/><Relationship Id="rId12" Type="http://schemas.openxmlformats.org/officeDocument/2006/relationships/slideLayout" Target="../slideLayouts/slideLayout231.xml"/><Relationship Id="rId2" Type="http://schemas.openxmlformats.org/officeDocument/2006/relationships/slideLayout" Target="../slideLayouts/slideLayout221.xml"/><Relationship Id="rId1" Type="http://schemas.openxmlformats.org/officeDocument/2006/relationships/slideLayout" Target="../slideLayouts/slideLayout220.xml"/><Relationship Id="rId6" Type="http://schemas.openxmlformats.org/officeDocument/2006/relationships/slideLayout" Target="../slideLayouts/slideLayout225.xml"/><Relationship Id="rId11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224.xml"/><Relationship Id="rId10" Type="http://schemas.openxmlformats.org/officeDocument/2006/relationships/slideLayout" Target="../slideLayouts/slideLayout229.xml"/><Relationship Id="rId4" Type="http://schemas.openxmlformats.org/officeDocument/2006/relationships/slideLayout" Target="../slideLayouts/slideLayout223.xml"/><Relationship Id="rId9" Type="http://schemas.openxmlformats.org/officeDocument/2006/relationships/slideLayout" Target="../slideLayouts/slideLayout228.xml"/><Relationship Id="rId14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slideLayout" Target="../slideLayouts/slideLayout245.xml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slideLayout" Target="../slideLayouts/slideLayout244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Relationship Id="rId1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3.xml"/><Relationship Id="rId13" Type="http://schemas.openxmlformats.org/officeDocument/2006/relationships/slideLayout" Target="../slideLayouts/slideLayout258.xml"/><Relationship Id="rId3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52.xml"/><Relationship Id="rId12" Type="http://schemas.openxmlformats.org/officeDocument/2006/relationships/slideLayout" Target="../slideLayouts/slideLayout257.xml"/><Relationship Id="rId2" Type="http://schemas.openxmlformats.org/officeDocument/2006/relationships/slideLayout" Target="../slideLayouts/slideLayout247.xml"/><Relationship Id="rId1" Type="http://schemas.openxmlformats.org/officeDocument/2006/relationships/slideLayout" Target="../slideLayouts/slideLayout246.xml"/><Relationship Id="rId6" Type="http://schemas.openxmlformats.org/officeDocument/2006/relationships/slideLayout" Target="../slideLayouts/slideLayout251.xml"/><Relationship Id="rId11" Type="http://schemas.openxmlformats.org/officeDocument/2006/relationships/slideLayout" Target="../slideLayouts/slideLayout256.xml"/><Relationship Id="rId5" Type="http://schemas.openxmlformats.org/officeDocument/2006/relationships/slideLayout" Target="../slideLayouts/slideLayout250.xml"/><Relationship Id="rId10" Type="http://schemas.openxmlformats.org/officeDocument/2006/relationships/slideLayout" Target="../slideLayouts/slideLayout255.xml"/><Relationship Id="rId4" Type="http://schemas.openxmlformats.org/officeDocument/2006/relationships/slideLayout" Target="../slideLayouts/slideLayout249.xml"/><Relationship Id="rId9" Type="http://schemas.openxmlformats.org/officeDocument/2006/relationships/slideLayout" Target="../slideLayouts/slideLayout254.xml"/><Relationship Id="rId14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6.xml"/><Relationship Id="rId13" Type="http://schemas.openxmlformats.org/officeDocument/2006/relationships/slideLayout" Target="../slideLayouts/slideLayout271.xml"/><Relationship Id="rId3" Type="http://schemas.openxmlformats.org/officeDocument/2006/relationships/slideLayout" Target="../slideLayouts/slideLayout261.xml"/><Relationship Id="rId7" Type="http://schemas.openxmlformats.org/officeDocument/2006/relationships/slideLayout" Target="../slideLayouts/slideLayout265.xml"/><Relationship Id="rId12" Type="http://schemas.openxmlformats.org/officeDocument/2006/relationships/slideLayout" Target="../slideLayouts/slideLayout270.xml"/><Relationship Id="rId2" Type="http://schemas.openxmlformats.org/officeDocument/2006/relationships/slideLayout" Target="../slideLayouts/slideLayout260.xml"/><Relationship Id="rId1" Type="http://schemas.openxmlformats.org/officeDocument/2006/relationships/slideLayout" Target="../slideLayouts/slideLayout259.xml"/><Relationship Id="rId6" Type="http://schemas.openxmlformats.org/officeDocument/2006/relationships/slideLayout" Target="../slideLayouts/slideLayout264.xml"/><Relationship Id="rId11" Type="http://schemas.openxmlformats.org/officeDocument/2006/relationships/slideLayout" Target="../slideLayouts/slideLayout269.xml"/><Relationship Id="rId5" Type="http://schemas.openxmlformats.org/officeDocument/2006/relationships/slideLayout" Target="../slideLayouts/slideLayout263.xml"/><Relationship Id="rId10" Type="http://schemas.openxmlformats.org/officeDocument/2006/relationships/slideLayout" Target="../slideLayouts/slideLayout268.xml"/><Relationship Id="rId4" Type="http://schemas.openxmlformats.org/officeDocument/2006/relationships/slideLayout" Target="../slideLayouts/slideLayout262.xml"/><Relationship Id="rId9" Type="http://schemas.openxmlformats.org/officeDocument/2006/relationships/slideLayout" Target="../slideLayouts/slideLayout267.xml"/><Relationship Id="rId14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9.xml"/><Relationship Id="rId13" Type="http://schemas.openxmlformats.org/officeDocument/2006/relationships/slideLayout" Target="../slideLayouts/slideLayout284.xml"/><Relationship Id="rId3" Type="http://schemas.openxmlformats.org/officeDocument/2006/relationships/slideLayout" Target="../slideLayouts/slideLayout274.xml"/><Relationship Id="rId7" Type="http://schemas.openxmlformats.org/officeDocument/2006/relationships/slideLayout" Target="../slideLayouts/slideLayout278.xml"/><Relationship Id="rId12" Type="http://schemas.openxmlformats.org/officeDocument/2006/relationships/slideLayout" Target="../slideLayouts/slideLayout283.xml"/><Relationship Id="rId2" Type="http://schemas.openxmlformats.org/officeDocument/2006/relationships/slideLayout" Target="../slideLayouts/slideLayout273.xml"/><Relationship Id="rId1" Type="http://schemas.openxmlformats.org/officeDocument/2006/relationships/slideLayout" Target="../slideLayouts/slideLayout272.xml"/><Relationship Id="rId6" Type="http://schemas.openxmlformats.org/officeDocument/2006/relationships/slideLayout" Target="../slideLayouts/slideLayout277.xml"/><Relationship Id="rId11" Type="http://schemas.openxmlformats.org/officeDocument/2006/relationships/slideLayout" Target="../slideLayouts/slideLayout282.xml"/><Relationship Id="rId5" Type="http://schemas.openxmlformats.org/officeDocument/2006/relationships/slideLayout" Target="../slideLayouts/slideLayout276.xml"/><Relationship Id="rId10" Type="http://schemas.openxmlformats.org/officeDocument/2006/relationships/slideLayout" Target="../slideLayouts/slideLayout281.xml"/><Relationship Id="rId4" Type="http://schemas.openxmlformats.org/officeDocument/2006/relationships/slideLayout" Target="../slideLayouts/slideLayout275.xml"/><Relationship Id="rId9" Type="http://schemas.openxmlformats.org/officeDocument/2006/relationships/slideLayout" Target="../slideLayouts/slideLayout280.xml"/><Relationship Id="rId14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2.xml"/><Relationship Id="rId13" Type="http://schemas.openxmlformats.org/officeDocument/2006/relationships/slideLayout" Target="../slideLayouts/slideLayout297.xml"/><Relationship Id="rId3" Type="http://schemas.openxmlformats.org/officeDocument/2006/relationships/slideLayout" Target="../slideLayouts/slideLayout287.xml"/><Relationship Id="rId7" Type="http://schemas.openxmlformats.org/officeDocument/2006/relationships/slideLayout" Target="../slideLayouts/slideLayout291.xml"/><Relationship Id="rId12" Type="http://schemas.openxmlformats.org/officeDocument/2006/relationships/slideLayout" Target="../slideLayouts/slideLayout296.xml"/><Relationship Id="rId2" Type="http://schemas.openxmlformats.org/officeDocument/2006/relationships/slideLayout" Target="../slideLayouts/slideLayout286.xml"/><Relationship Id="rId1" Type="http://schemas.openxmlformats.org/officeDocument/2006/relationships/slideLayout" Target="../slideLayouts/slideLayout285.xml"/><Relationship Id="rId6" Type="http://schemas.openxmlformats.org/officeDocument/2006/relationships/slideLayout" Target="../slideLayouts/slideLayout290.xml"/><Relationship Id="rId11" Type="http://schemas.openxmlformats.org/officeDocument/2006/relationships/slideLayout" Target="../slideLayouts/slideLayout295.xml"/><Relationship Id="rId5" Type="http://schemas.openxmlformats.org/officeDocument/2006/relationships/slideLayout" Target="../slideLayouts/slideLayout289.xml"/><Relationship Id="rId10" Type="http://schemas.openxmlformats.org/officeDocument/2006/relationships/slideLayout" Target="../slideLayouts/slideLayout294.xml"/><Relationship Id="rId4" Type="http://schemas.openxmlformats.org/officeDocument/2006/relationships/slideLayout" Target="../slideLayouts/slideLayout288.xml"/><Relationship Id="rId9" Type="http://schemas.openxmlformats.org/officeDocument/2006/relationships/slideLayout" Target="../slideLayouts/slideLayout293.xml"/><Relationship Id="rId14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13" Type="http://schemas.openxmlformats.org/officeDocument/2006/relationships/slideLayout" Target="../slideLayouts/slideLayout310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slideLayout" Target="../slideLayouts/slideLayout309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Relationship Id="rId14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8.xml"/><Relationship Id="rId13" Type="http://schemas.openxmlformats.org/officeDocument/2006/relationships/slideLayout" Target="../slideLayouts/slideLayout323.xml"/><Relationship Id="rId3" Type="http://schemas.openxmlformats.org/officeDocument/2006/relationships/slideLayout" Target="../slideLayouts/slideLayout313.xml"/><Relationship Id="rId7" Type="http://schemas.openxmlformats.org/officeDocument/2006/relationships/slideLayout" Target="../slideLayouts/slideLayout317.xml"/><Relationship Id="rId12" Type="http://schemas.openxmlformats.org/officeDocument/2006/relationships/slideLayout" Target="../slideLayouts/slideLayout322.xml"/><Relationship Id="rId2" Type="http://schemas.openxmlformats.org/officeDocument/2006/relationships/slideLayout" Target="../slideLayouts/slideLayout312.xml"/><Relationship Id="rId1" Type="http://schemas.openxmlformats.org/officeDocument/2006/relationships/slideLayout" Target="../slideLayouts/slideLayout311.xml"/><Relationship Id="rId6" Type="http://schemas.openxmlformats.org/officeDocument/2006/relationships/slideLayout" Target="../slideLayouts/slideLayout316.xml"/><Relationship Id="rId11" Type="http://schemas.openxmlformats.org/officeDocument/2006/relationships/slideLayout" Target="../slideLayouts/slideLayout321.xml"/><Relationship Id="rId5" Type="http://schemas.openxmlformats.org/officeDocument/2006/relationships/slideLayout" Target="../slideLayouts/slideLayout315.xml"/><Relationship Id="rId10" Type="http://schemas.openxmlformats.org/officeDocument/2006/relationships/slideLayout" Target="../slideLayouts/slideLayout320.xml"/><Relationship Id="rId4" Type="http://schemas.openxmlformats.org/officeDocument/2006/relationships/slideLayout" Target="../slideLayouts/slideLayout314.xml"/><Relationship Id="rId9" Type="http://schemas.openxmlformats.org/officeDocument/2006/relationships/slideLayout" Target="../slideLayouts/slideLayout319.xml"/><Relationship Id="rId14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1.xml"/><Relationship Id="rId13" Type="http://schemas.openxmlformats.org/officeDocument/2006/relationships/slideLayout" Target="../slideLayouts/slideLayout336.xml"/><Relationship Id="rId3" Type="http://schemas.openxmlformats.org/officeDocument/2006/relationships/slideLayout" Target="../slideLayouts/slideLayout326.xml"/><Relationship Id="rId7" Type="http://schemas.openxmlformats.org/officeDocument/2006/relationships/slideLayout" Target="../slideLayouts/slideLayout330.xml"/><Relationship Id="rId12" Type="http://schemas.openxmlformats.org/officeDocument/2006/relationships/slideLayout" Target="../slideLayouts/slideLayout335.xml"/><Relationship Id="rId2" Type="http://schemas.openxmlformats.org/officeDocument/2006/relationships/slideLayout" Target="../slideLayouts/slideLayout325.xml"/><Relationship Id="rId1" Type="http://schemas.openxmlformats.org/officeDocument/2006/relationships/slideLayout" Target="../slideLayouts/slideLayout324.xml"/><Relationship Id="rId6" Type="http://schemas.openxmlformats.org/officeDocument/2006/relationships/slideLayout" Target="../slideLayouts/slideLayout329.xml"/><Relationship Id="rId11" Type="http://schemas.openxmlformats.org/officeDocument/2006/relationships/slideLayout" Target="../slideLayouts/slideLayout334.xml"/><Relationship Id="rId5" Type="http://schemas.openxmlformats.org/officeDocument/2006/relationships/slideLayout" Target="../slideLayouts/slideLayout328.xml"/><Relationship Id="rId10" Type="http://schemas.openxmlformats.org/officeDocument/2006/relationships/slideLayout" Target="../slideLayouts/slideLayout333.xml"/><Relationship Id="rId4" Type="http://schemas.openxmlformats.org/officeDocument/2006/relationships/slideLayout" Target="../slideLayouts/slideLayout327.xml"/><Relationship Id="rId9" Type="http://schemas.openxmlformats.org/officeDocument/2006/relationships/slideLayout" Target="../slideLayouts/slideLayout332.xml"/><Relationship Id="rId14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4.xml"/><Relationship Id="rId13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39.xml"/><Relationship Id="rId7" Type="http://schemas.openxmlformats.org/officeDocument/2006/relationships/slideLayout" Target="../slideLayouts/slideLayout343.xml"/><Relationship Id="rId12" Type="http://schemas.openxmlformats.org/officeDocument/2006/relationships/slideLayout" Target="../slideLayouts/slideLayout348.xml"/><Relationship Id="rId2" Type="http://schemas.openxmlformats.org/officeDocument/2006/relationships/slideLayout" Target="../slideLayouts/slideLayout338.xml"/><Relationship Id="rId1" Type="http://schemas.openxmlformats.org/officeDocument/2006/relationships/slideLayout" Target="../slideLayouts/slideLayout337.xml"/><Relationship Id="rId6" Type="http://schemas.openxmlformats.org/officeDocument/2006/relationships/slideLayout" Target="../slideLayouts/slideLayout342.xml"/><Relationship Id="rId11" Type="http://schemas.openxmlformats.org/officeDocument/2006/relationships/slideLayout" Target="../slideLayouts/slideLayout347.xml"/><Relationship Id="rId5" Type="http://schemas.openxmlformats.org/officeDocument/2006/relationships/slideLayout" Target="../slideLayouts/slideLayout341.xml"/><Relationship Id="rId10" Type="http://schemas.openxmlformats.org/officeDocument/2006/relationships/slideLayout" Target="../slideLayouts/slideLayout346.xml"/><Relationship Id="rId4" Type="http://schemas.openxmlformats.org/officeDocument/2006/relationships/slideLayout" Target="../slideLayouts/slideLayout340.xml"/><Relationship Id="rId9" Type="http://schemas.openxmlformats.org/officeDocument/2006/relationships/slideLayout" Target="../slideLayouts/slideLayout345.xml"/><Relationship Id="rId14" Type="http://schemas.openxmlformats.org/officeDocument/2006/relationships/theme" Target="../theme/theme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E2222E-EA6C-4C6B-9C7C-0E955EB5918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23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E2222E-EA6C-4C6B-9C7C-0E955EB5918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15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E2222E-EA6C-4C6B-9C7C-0E955EB5918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315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E2222E-EA6C-4C6B-9C7C-0E955EB5918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032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E2222E-EA6C-4C6B-9C7C-0E955EB5918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259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E2222E-EA6C-4C6B-9C7C-0E955EB5918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73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E2222E-EA6C-4C6B-9C7C-0E955EB5918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00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E2222E-EA6C-4C6B-9C7C-0E955EB5918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664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E2222E-EA6C-4C6B-9C7C-0E955EB5918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887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E2222E-EA6C-4C6B-9C7C-0E955EB5918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653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E2222E-EA6C-4C6B-9C7C-0E955EB5918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117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E2222E-EA6C-4C6B-9C7C-0E955EB5918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151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E2222E-EA6C-4C6B-9C7C-0E955EB5918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138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  <p:sldLayoutId id="214748393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E2222E-EA6C-4C6B-9C7C-0E955EB5918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63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  <p:sldLayoutId id="214748395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E2222E-EA6C-4C6B-9C7C-0E955EB5918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12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E2222E-EA6C-4C6B-9C7C-0E955EB5918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355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  <p:sldLayoutId id="214748398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E2222E-EA6C-4C6B-9C7C-0E955EB5918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781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  <p:sldLayoutId id="2147483994" r:id="rId12"/>
    <p:sldLayoutId id="214748399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E2222E-EA6C-4C6B-9C7C-0E955EB5918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430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  <p:sldLayoutId id="214748400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E2222E-EA6C-4C6B-9C7C-0E955EB5918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064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2" r:id="rId12"/>
    <p:sldLayoutId id="214748402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E2222E-EA6C-4C6B-9C7C-0E955EB5918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36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E2222E-EA6C-4C6B-9C7C-0E955EB5918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478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E2222E-EA6C-4C6B-9C7C-0E955EB5918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186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E2222E-EA6C-4C6B-9C7C-0E955EB5918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360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E2222E-EA6C-4C6B-9C7C-0E955EB5918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4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E2222E-EA6C-4C6B-9C7C-0E955EB5918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25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E2222E-EA6C-4C6B-9C7C-0E955EB5918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377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7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nasos.kiev.ua/49/##" TargetMode="External"/><Relationship Id="rId1" Type="http://schemas.openxmlformats.org/officeDocument/2006/relationships/slideLayout" Target="../slideLayouts/slideLayout283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0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4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транспортировки нефтепродуктов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496944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839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/>
          </p:nvPr>
        </p:nvSpPr>
        <p:spPr>
          <a:xfrm>
            <a:off x="395537" y="260648"/>
            <a:ext cx="8352928" cy="6120680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нефтепродукты</a:t>
            </a:r>
            <a:r>
              <a:rPr lang="ru-RU" altLang="ru-RU" sz="240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buFontTx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растворители, </a:t>
            </a:r>
          </a:p>
          <a:p>
            <a:pPr eaLnBrk="1" hangingPunct="1">
              <a:buFontTx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осветительные керосины, </a:t>
            </a:r>
          </a:p>
          <a:p>
            <a:pPr eaLnBrk="1" hangingPunct="1">
              <a:buFontTx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парафины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(белое воскоподобное вещество, используется в медицине, для приготовления </a:t>
            </a: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парафинистой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бумаги, пропитки древесины, в спичечном и карандашном производстве, как изоляционный материал, химическое сырье). Перевозится в бочках (дерево),  ящики, наливом.</a:t>
            </a:r>
          </a:p>
          <a:p>
            <a:pPr eaLnBrk="1" hangingPunct="1">
              <a:buFontTx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церезин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(похож на воск, имеет температуру плавления 68-88 0С, применяется для изготовления консистентных смазок, как электроизоляционный материал.</a:t>
            </a:r>
          </a:p>
          <a:p>
            <a:pPr eaLnBrk="1" hangingPunct="1">
              <a:buFontTx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пек.</a:t>
            </a:r>
          </a:p>
          <a:p>
            <a:pPr eaLnBrk="1" hangingPunct="1">
              <a:buFontTx/>
              <a:buChar char="-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битум</a:t>
            </a:r>
            <a:r>
              <a:rPr lang="ru-RU" alt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buFontTx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сажа и т.д. </a:t>
            </a:r>
          </a:p>
          <a:p>
            <a:pPr eaLnBrk="1" hangingPunct="1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группе прочих относятся также продукты, служащие </a:t>
            </a:r>
            <a:r>
              <a:rPr lang="ru-RU" altLang="ru-RU" sz="2400" i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сырьем</a:t>
            </a:r>
            <a:r>
              <a:rPr lang="ru-RU" altLang="ru-RU" sz="24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химической промышленнос</a:t>
            </a:r>
            <a:r>
              <a:rPr lang="ru-RU" altLang="ru-RU" sz="2400" dirty="0" smtClean="0"/>
              <a:t>ти</a:t>
            </a:r>
          </a:p>
        </p:txBody>
      </p:sp>
    </p:spTree>
    <p:extLst>
      <p:ext uri="{BB962C8B-B14F-4D97-AF65-F5344CB8AC3E}">
        <p14:creationId xmlns:p14="http://schemas.microsoft.com/office/powerpoint/2010/main" val="415606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свойства нефти и нефтепродуктов:</a:t>
            </a:r>
            <a:endParaRPr lang="ru-RU" altLang="ru-RU" dirty="0" smtClean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i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плотность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зависит от содержания легких фракций, изменяется от 0,65 до 1,05 т/м</a:t>
            </a:r>
            <a:r>
              <a:rPr lang="ru-RU" altLang="ru-RU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влияет на скорость истечения нефтепродуктов при сливе и наливе, зависит от температуры;</a:t>
            </a:r>
          </a:p>
          <a:p>
            <a:pPr eaLnBrk="1" hangingPunct="1"/>
            <a:r>
              <a:rPr lang="ru-RU" altLang="ru-RU" i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вязкость</a:t>
            </a:r>
            <a:r>
              <a:rPr lang="ru-RU" altLang="ru-RU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оказывает существенное влияние на условия перекачки, транспортирования, налива - слива (слив мазута при низких температурах затруднен, требуется подогрев); </a:t>
            </a:r>
          </a:p>
        </p:txBody>
      </p:sp>
    </p:spTree>
    <p:extLst>
      <p:ext uri="{BB962C8B-B14F-4D97-AF65-F5344CB8AC3E}">
        <p14:creationId xmlns:p14="http://schemas.microsoft.com/office/powerpoint/2010/main" val="427232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/>
          </p:nvPr>
        </p:nvSpPr>
        <p:spPr>
          <a:xfrm>
            <a:off x="179388" y="274638"/>
            <a:ext cx="8785100" cy="6394722"/>
          </a:xfrm>
        </p:spPr>
        <p:txBody>
          <a:bodyPr/>
          <a:lstStyle/>
          <a:p>
            <a:pPr eaLnBrk="1" hangingPunct="1"/>
            <a:r>
              <a:rPr lang="ru-RU" altLang="ru-RU" sz="2400" i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</a:t>
            </a:r>
            <a:r>
              <a:rPr lang="ru-RU" altLang="ru-RU" sz="2400" i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плавления</a:t>
            </a:r>
            <a:r>
              <a:rPr lang="ru-RU" alt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(застывания)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характеризует температурные пределы применения топлива без предварительного подогрева. Колеблется от – 80 </a:t>
            </a:r>
            <a:r>
              <a:rPr lang="ru-RU" altLang="ru-RU" sz="2400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некоторых бензинов, до +150 </a:t>
            </a:r>
            <a:r>
              <a:rPr lang="ru-RU" altLang="ru-RU" sz="2400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битумов;</a:t>
            </a:r>
          </a:p>
          <a:p>
            <a:pPr eaLnBrk="1" hangingPunct="1"/>
            <a:r>
              <a:rPr lang="ru-RU" altLang="ru-RU" sz="2400" i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вспышки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характеризует пожарную опасность. Нефтепродукты по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пожароопасности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делятся на 2 группы: </a:t>
            </a:r>
          </a:p>
          <a:p>
            <a:pPr eaLnBrk="1" hangingPunct="1">
              <a:buFontTx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легковоспламеняющиеся (до 45 </a:t>
            </a:r>
            <a:r>
              <a:rPr lang="ru-RU" altLang="ru-RU" sz="2400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 eaLnBrk="1" hangingPunct="1">
              <a:buFontTx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горючие (свыше 45 </a:t>
            </a:r>
            <a:r>
              <a:rPr lang="ru-RU" altLang="ru-RU" sz="2400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eaLnBrk="1" hangingPunct="1">
              <a:buFontTx/>
              <a:buNone/>
            </a:pP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разогрева при сливе должна быть на 10</a:t>
            </a:r>
            <a:r>
              <a:rPr lang="ru-RU" altLang="ru-RU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ниже температуры вспышки. </a:t>
            </a:r>
          </a:p>
        </p:txBody>
      </p:sp>
      <p:pic>
        <p:nvPicPr>
          <p:cNvPr id="38915" name="Picture 3" descr="В Азербайджане сошли с рельсов шесть цистерн с нефтепродуктами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104" y="2780928"/>
            <a:ext cx="3480321" cy="2880320"/>
          </a:xfrm>
          <a:noFill/>
        </p:spPr>
      </p:pic>
    </p:spTree>
    <p:extLst>
      <p:ext uri="{BB962C8B-B14F-4D97-AF65-F5344CB8AC3E}">
        <p14:creationId xmlns:p14="http://schemas.microsoft.com/office/powerpoint/2010/main" val="10472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/>
            <a:r>
              <a:rPr lang="ru-RU" altLang="ru-RU" sz="2400" i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испаряемость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способность жидкости переходить в парообразное состояние.  Зависит от фракционного состава, упругости паров и вязкости (самая большая испаряемость у бензина, самая малая - у масел). </a:t>
            </a:r>
          </a:p>
          <a:p>
            <a:pPr eaLnBrk="1" hangingPunct="1"/>
            <a:r>
              <a:rPr lang="ru-RU" altLang="ru-RU" sz="2400" i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в атмосферу в результате испарения поступает 2% общей массы перевозимого бензина, 3% - сырой нефти</a:t>
            </a:r>
            <a:r>
              <a:rPr lang="ru-RU" altLang="ru-RU" sz="24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r>
              <a:rPr lang="ru-RU" altLang="ru-RU" sz="2400" i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процент потерь от испарения снижает октановое число на одну единицу</a:t>
            </a:r>
            <a:r>
              <a:rPr lang="ru-RU" altLang="ru-RU" sz="2400" i="1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2400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Статическая испаряемость – с неподвижной поверхности при хранении – ведет к количественным и качественным изменениям нефтепродукта. Динамическая испаряемость – при сливе и наливе.</a:t>
            </a:r>
          </a:p>
          <a:p>
            <a:pPr eaLnBrk="1" hangingPunct="1"/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47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/>
          </p:nvPr>
        </p:nvSpPr>
        <p:spPr>
          <a:xfrm>
            <a:off x="251520" y="260648"/>
            <a:ext cx="8713093" cy="6120680"/>
          </a:xfrm>
        </p:spPr>
        <p:txBody>
          <a:bodyPr/>
          <a:lstStyle/>
          <a:p>
            <a:pPr eaLnBrk="1" hangingPunct="1"/>
            <a:r>
              <a:rPr lang="ru-RU" altLang="ru-RU" sz="2400" i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электризация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образование статического электричества. Возникает при движении нефтепродуктов по трубопроводам, шлангам, при трении о воздух. Наиболее сильно электризуются светлые нефтепродукты. Начальная скорость налива светлых нефтепродуктов 1 м/с, скорость налива 12 м/с, продолжительность выдержки перед изъятием стояка не менее 2 мин. Необходимо заземление при сливе и наливе. </a:t>
            </a:r>
          </a:p>
          <a:p>
            <a:pPr eaLnBrk="1" hangingPunct="1"/>
            <a:r>
              <a:rPr lang="ru-RU" altLang="ru-RU" sz="2400" i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 </a:t>
            </a:r>
            <a:r>
              <a:rPr lang="ru-RU" altLang="ru-RU" sz="2400" i="1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взрываемости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содержание паров нефтепродукта в воздухе, способных взорваться при воздействии открытого огня  (1-10%)</a:t>
            </a:r>
          </a:p>
          <a:p>
            <a:pPr eaLnBrk="1" hangingPunct="1"/>
            <a:r>
              <a:rPr lang="ru-RU" altLang="ru-RU" sz="2400" i="1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коррозионность</a:t>
            </a:r>
            <a:r>
              <a:rPr lang="ru-RU" altLang="ru-RU" sz="24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способность оказывать разрушительное влияние на металлы (котлы цистерн, особенно для светлых нефтепродуктов, покрываются ржавчиной). </a:t>
            </a:r>
          </a:p>
          <a:p>
            <a:pPr eaLnBrk="1" hangingPunct="1">
              <a:buFontTx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Содержание серы в моторных топливах от 0,2% до 0,5% увеличивает износ двигателя на 25-30%.</a:t>
            </a:r>
          </a:p>
        </p:txBody>
      </p:sp>
    </p:spTree>
    <p:extLst>
      <p:ext uri="{BB962C8B-B14F-4D97-AF65-F5344CB8AC3E}">
        <p14:creationId xmlns:p14="http://schemas.microsoft.com/office/powerpoint/2010/main" val="9087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pPr eaLnBrk="1" hangingPunct="1"/>
            <a:r>
              <a:rPr lang="ru-RU" altLang="ru-RU" sz="2800" i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токсичность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вредное воздействие на организм человека, загрязнение окружающей среды. Определяется ПДК, </a:t>
            </a: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т.е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количества вещества не причиняющее вреда здоровью. Вредным для здоровья считается воздух, содержащий 0,3 мг/л  керосина, 0,2% бензина, 0,1 % бензола, 0,005 мг/л – фенола </a:t>
            </a:r>
          </a:p>
          <a:p>
            <a:pPr eaLnBrk="1" hangingPunct="1"/>
            <a:r>
              <a:rPr lang="ru-RU" altLang="ru-RU" sz="2800" i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стабильность</a:t>
            </a:r>
            <a:r>
              <a:rPr lang="ru-RU" alt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и химическая– характеризует постоянство состава нефтепродуктов в процессе длительного хранения. Сроки хранения зависят от типа топлива, хранилища, климатической зоны (0,5 года – бензин в южной полосе, 5 лет – дизельное топливо во всех зонах).</a:t>
            </a:r>
          </a:p>
        </p:txBody>
      </p:sp>
    </p:spTree>
    <p:extLst>
      <p:ext uri="{BB962C8B-B14F-4D97-AF65-F5344CB8AC3E}">
        <p14:creationId xmlns:p14="http://schemas.microsoft.com/office/powerpoint/2010/main" val="376057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/>
          </p:nvPr>
        </p:nvSpPr>
        <p:spPr>
          <a:xfrm>
            <a:off x="395536" y="332656"/>
            <a:ext cx="8280920" cy="5995119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причины потерь</a:t>
            </a:r>
            <a:r>
              <a:rPr lang="ru-RU" altLang="ru-RU" sz="240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нефтепродуктов:</a:t>
            </a:r>
            <a:endParaRPr lang="ru-RU" altLang="ru-RU" sz="2400" dirty="0" smtClean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400" i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аварийные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(стихийные бедствия, повреждение резервуаров и транспортных емкостей, нарушение правил эксплуатации);</a:t>
            </a:r>
          </a:p>
          <a:p>
            <a:pPr eaLnBrk="1" hangingPunct="1"/>
            <a:r>
              <a:rPr lang="ru-RU" altLang="ru-RU" sz="2400" i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эксплуатационные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Делятся на </a:t>
            </a:r>
            <a:r>
              <a:rPr lang="ru-RU" alt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качественные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alt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ru-RU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Качественные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потери происходят при  смешение нефтепродуктов разных сортов </a:t>
            </a:r>
            <a:endParaRPr lang="ru-RU" alt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ru-RU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</a:t>
            </a:r>
            <a:r>
              <a:rPr lang="ru-RU" alt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потери </a:t>
            </a:r>
          </a:p>
          <a:p>
            <a:pPr eaLnBrk="1" hangingPunct="1">
              <a:buFontTx/>
              <a:buChar char="-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утечка вследствие неисправности цистерн,</a:t>
            </a:r>
          </a:p>
          <a:p>
            <a:pPr eaLnBrk="1" hangingPunct="1">
              <a:buFontTx/>
              <a:buChar char="-"/>
            </a:pP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недослив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цистерн (допускается 1 см для светлых, 3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мс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темных нефтепродуктов); </a:t>
            </a:r>
          </a:p>
          <a:p>
            <a:pPr eaLnBrk="1" hangingPunct="1">
              <a:buFontTx/>
              <a:buChar char="-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потери в результате испарения (нормируются ГОСТ). </a:t>
            </a:r>
          </a:p>
        </p:txBody>
      </p:sp>
    </p:spTree>
    <p:extLst>
      <p:ext uri="{BB962C8B-B14F-4D97-AF65-F5344CB8AC3E}">
        <p14:creationId xmlns:p14="http://schemas.microsoft.com/office/powerpoint/2010/main" val="19744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40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Налив нефтепродуктов.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Налив осуществляется при помощи насосов (принудительно); самотеком за счет перепада геодезических отметок резервуаров с нефтепродуктами и наливных эстакад. </a:t>
            </a:r>
          </a:p>
          <a:p>
            <a:pPr eaLnBrk="1" hangingPunct="1">
              <a:buFontTx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Налив осуществляется через колпак сверху или снизу через универсальный сливной прибор цистерны.</a:t>
            </a:r>
          </a:p>
          <a:p>
            <a:pPr eaLnBrk="1" hangingPunct="1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Хранение. В наземных и подземных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резервуарах.Сокращение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потерь от испарения </a:t>
            </a:r>
            <a:r>
              <a:rPr lang="ru-RU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хранении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быть достигнуто: </a:t>
            </a:r>
          </a:p>
          <a:p>
            <a:pPr eaLnBrk="1" hangingPunct="1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уменьшением объема газового пространства над поверхностью резервуара (нанесение эмульсии на поверхность нефтепродукта, плавающие понтоны, резервуары каплевидной или шаровой формы)</a:t>
            </a:r>
          </a:p>
          <a:p>
            <a:pPr eaLnBrk="1" hangingPunct="1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амплитуды колебания поверхности резервуара (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лучеотражательная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окраска, водяное орошение, теплоизоляция).</a:t>
            </a:r>
          </a:p>
          <a:p>
            <a:pPr eaLnBrk="1" hangingPunct="1"/>
            <a:endParaRPr lang="ru-RU" altLang="ru-RU" dirty="0" smtClean="0"/>
          </a:p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94927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/>
          </p:nvPr>
        </p:nvSpPr>
        <p:spPr>
          <a:xfrm>
            <a:off x="457200" y="274638"/>
            <a:ext cx="8229600" cy="62436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2400" dirty="0" smtClean="0"/>
              <a:t>    </a:t>
            </a:r>
            <a:r>
              <a:rPr lang="ru-RU" altLang="ru-RU" sz="240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Перевозка нефтепродуктов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Перевозка осуществляется в цистернах. </a:t>
            </a:r>
          </a:p>
          <a:p>
            <a:pPr eaLnBrk="1" hangingPunct="1">
              <a:buFontTx/>
              <a:buNone/>
            </a:pPr>
            <a:r>
              <a:rPr lang="ru-RU" altLang="ru-RU" sz="2400" dirty="0" smtClean="0">
                <a:solidFill>
                  <a:srgbClr val="FF6600"/>
                </a:solidFill>
              </a:rPr>
              <a:t>    </a:t>
            </a:r>
            <a:endParaRPr lang="ru-RU" altLang="ru-RU" dirty="0" smtClean="0"/>
          </a:p>
        </p:txBody>
      </p:sp>
      <p:pic>
        <p:nvPicPr>
          <p:cNvPr id="45059" name="Picture 3" descr="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5538"/>
            <a:ext cx="8064895" cy="204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250824" y="3124964"/>
            <a:ext cx="86416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4-осная цистерна для вязких нефтепродуктов, модели 15-1566 и 15-1566-06 </a:t>
            </a:r>
          </a:p>
        </p:txBody>
      </p:sp>
      <p:pic>
        <p:nvPicPr>
          <p:cNvPr id="45061" name="Picture 5" descr="a_02_b-15-1443-0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3573463"/>
            <a:ext cx="8064895" cy="2263775"/>
          </a:xfrm>
          <a:noFill/>
        </p:spPr>
      </p:pic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539552" y="5843657"/>
            <a:ext cx="80648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4-осная цистерна для перевозки бензина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светлых нефтепродуктов модели 15-1443-06 </a:t>
            </a:r>
          </a:p>
        </p:txBody>
      </p:sp>
    </p:spTree>
    <p:extLst>
      <p:ext uri="{BB962C8B-B14F-4D97-AF65-F5344CB8AC3E}">
        <p14:creationId xmlns:p14="http://schemas.microsoft.com/office/powerpoint/2010/main" val="91062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a_02_b-15-150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836613"/>
            <a:ext cx="5832475" cy="3119437"/>
          </a:xfrm>
          <a:noFill/>
        </p:spPr>
      </p:pic>
      <p:pic>
        <p:nvPicPr>
          <p:cNvPr id="46083" name="Picture 3" descr="Цистерна 8-осная российская для перевозки  светлых нефтепродуктов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4221163"/>
            <a:ext cx="6991350" cy="2171700"/>
          </a:xfrm>
          <a:noFill/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124075" y="188913"/>
            <a:ext cx="53717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Цистерны для светлых нефтепродуктов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6496050" y="1647825"/>
            <a:ext cx="14122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4х-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осная</a:t>
            </a:r>
            <a:endParaRPr lang="ru-RU" alt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468313" y="5157788"/>
            <a:ext cx="14234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8и-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осная</a:t>
            </a:r>
            <a:endParaRPr lang="ru-RU" alt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79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132138" y="260350"/>
            <a:ext cx="33773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Нефть и нефтепродукты</a:t>
            </a:r>
          </a:p>
        </p:txBody>
      </p:sp>
      <p:pic>
        <p:nvPicPr>
          <p:cNvPr id="28675" name="Picture 3" descr="струтура погрузки Окт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3716338"/>
            <a:ext cx="4478338" cy="2938462"/>
          </a:xfrm>
          <a:noFill/>
        </p:spPr>
      </p:pic>
      <p:pic>
        <p:nvPicPr>
          <p:cNvPr id="28676" name="Picture 4" descr="Структура грузов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700213"/>
            <a:ext cx="4038600" cy="2820987"/>
          </a:xfrm>
          <a:noFill/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735013" y="712788"/>
            <a:ext cx="339766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Структура грузов,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перевозимых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железнодорожным транспортом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5076825" y="2924175"/>
            <a:ext cx="31004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Октябрьская железная дорога</a:t>
            </a:r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3492500" y="3357563"/>
            <a:ext cx="0" cy="6477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4500563" y="3357563"/>
            <a:ext cx="0" cy="6477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5148263" y="5805488"/>
            <a:ext cx="0" cy="6477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4427538" y="5805488"/>
            <a:ext cx="0" cy="6477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25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Вагон-цистерна для перевозки вязких нефтепродуктов. Модель 15-1210А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1196753"/>
            <a:ext cx="8352928" cy="5400600"/>
          </a:xfrm>
          <a:noFill/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395536" y="260350"/>
            <a:ext cx="82809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Цистерна для вязких нефтепродуктов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парообогревательной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рубашкой</a:t>
            </a:r>
          </a:p>
        </p:txBody>
      </p:sp>
    </p:spTree>
    <p:extLst>
      <p:ext uri="{BB962C8B-B14F-4D97-AF65-F5344CB8AC3E}">
        <p14:creationId xmlns:p14="http://schemas.microsoft.com/office/powerpoint/2010/main" val="392142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737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692696"/>
            <a:ext cx="8496944" cy="5832648"/>
          </a:xfrm>
          <a:noFill/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2535238" y="63500"/>
            <a:ext cx="39044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Вагон для перевозки битума</a:t>
            </a:r>
          </a:p>
        </p:txBody>
      </p:sp>
    </p:spTree>
    <p:extLst>
      <p:ext uri="{BB962C8B-B14F-4D97-AF65-F5344CB8AC3E}">
        <p14:creationId xmlns:p14="http://schemas.microsoft.com/office/powerpoint/2010/main" val="247651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/>
          </p:nvPr>
        </p:nvSpPr>
        <p:spPr>
          <a:xfrm>
            <a:off x="323528" y="274638"/>
            <a:ext cx="8568952" cy="5851525"/>
          </a:xfrm>
        </p:spPr>
        <p:txBody>
          <a:bodyPr/>
          <a:lstStyle/>
          <a:p>
            <a:pPr eaLnBrk="1" hangingPunct="1"/>
            <a:r>
              <a:rPr lang="ru-RU" altLang="ru-RU" sz="240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Налив нефтепродуктов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Налив осуществляется как при помощи насосов (принудительно), так и самотеком за счет перепада геодезических отметок резервуаров с нефтепродуктами и наливных эстакад. Налив осуществляется через колпак сверху или снизу через универсальный сливной прибор цистерны.</a:t>
            </a:r>
          </a:p>
        </p:txBody>
      </p:sp>
      <p:pic>
        <p:nvPicPr>
          <p:cNvPr id="49155" name="Picture 3" descr="Увеличить изображение. АСН-14ЖД-Км стояк консольный для налива мазута. ">
            <a:hlinkClick r:id="rId2" tooltip="&quot;Enlarge image. АСН-14ЖД-Км стояк консольный для налива мазута. &quot;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2924944"/>
            <a:ext cx="4537075" cy="3474269"/>
          </a:xfrm>
        </p:spPr>
      </p:pic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3419873" y="6261250"/>
            <a:ext cx="54726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Стояк консольный для налива мазута </a:t>
            </a:r>
          </a:p>
        </p:txBody>
      </p:sp>
      <p:pic>
        <p:nvPicPr>
          <p:cNvPr id="49157" name="Picture 5" descr="full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2924174"/>
            <a:ext cx="4038600" cy="3241129"/>
          </a:xfrm>
          <a:noFill/>
        </p:spPr>
      </p:pic>
    </p:spTree>
    <p:extLst>
      <p:ext uri="{BB962C8B-B14F-4D97-AF65-F5344CB8AC3E}">
        <p14:creationId xmlns:p14="http://schemas.microsoft.com/office/powerpoint/2010/main" val="19808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/>
          </p:nvPr>
        </p:nvSpPr>
        <p:spPr>
          <a:xfrm>
            <a:off x="395288" y="274638"/>
            <a:ext cx="8497192" cy="6322714"/>
          </a:xfrm>
        </p:spPr>
        <p:txBody>
          <a:bodyPr/>
          <a:lstStyle/>
          <a:p>
            <a:pPr eaLnBrk="1" hangingPunct="1"/>
            <a:r>
              <a:rPr lang="ru-RU" altLang="ru-RU" sz="280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Хранение.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наземных и подземных резервуарах.</a:t>
            </a:r>
          </a:p>
          <a:p>
            <a:pPr eaLnBrk="1" hangingPunct="1"/>
            <a:endParaRPr lang="ru-RU" altLang="ru-RU" dirty="0" smtClean="0"/>
          </a:p>
        </p:txBody>
      </p:sp>
      <p:pic>
        <p:nvPicPr>
          <p:cNvPr id="50179" name="Picture 3" descr="Резервуары для хранения нефтепродукт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96975"/>
            <a:ext cx="4643437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4" descr="Резервуар горизонтальный для хранения нефтепродуктов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3465513"/>
            <a:ext cx="4181475" cy="3140075"/>
          </a:xfrm>
          <a:noFill/>
        </p:spPr>
      </p:pic>
    </p:spTree>
    <p:extLst>
      <p:ext uri="{BB962C8B-B14F-4D97-AF65-F5344CB8AC3E}">
        <p14:creationId xmlns:p14="http://schemas.microsoft.com/office/powerpoint/2010/main" val="294631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мазутного хозяйства с наземным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мазутохранилищем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5536" y="5445224"/>
            <a:ext cx="8359080" cy="1008112"/>
          </a:xfrm>
        </p:spPr>
        <p:txBody>
          <a:bodyPr/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– Железнодорожная цистерна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– Приемные емкости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–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Мазутохранилище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      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4. – Паровой коллектор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5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8.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Фильтры тонкой очистки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6. – Насосы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7. – Фильтры грубой очистки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9. – Подогреватели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10. – Котлы.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7769"/>
            <a:ext cx="828092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50829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09_08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333375"/>
            <a:ext cx="6710362" cy="5032375"/>
          </a:xfrm>
          <a:noFill/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2771775" y="188913"/>
            <a:ext cx="21224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</a:rPr>
              <a:t>Сливная эстакада</a:t>
            </a:r>
          </a:p>
        </p:txBody>
      </p:sp>
      <p:pic>
        <p:nvPicPr>
          <p:cNvPr id="52228" name="Picture 4" descr="full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4005263"/>
            <a:ext cx="4038600" cy="2730500"/>
          </a:xfrm>
          <a:noFill/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4211638" y="5734050"/>
            <a:ext cx="481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</a:rPr>
              <a:t>Слив мазута через нижний сливной прибор</a:t>
            </a:r>
          </a:p>
        </p:txBody>
      </p:sp>
    </p:spTree>
    <p:extLst>
      <p:ext uri="{BB962C8B-B14F-4D97-AF65-F5344CB8AC3E}">
        <p14:creationId xmlns:p14="http://schemas.microsoft.com/office/powerpoint/2010/main" val="276823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/>
          </p:nvPr>
        </p:nvSpPr>
        <p:spPr>
          <a:xfrm>
            <a:off x="323850" y="404664"/>
            <a:ext cx="8351838" cy="5635774"/>
          </a:xfrm>
        </p:spPr>
        <p:txBody>
          <a:bodyPr/>
          <a:lstStyle/>
          <a:p>
            <a:pPr eaLnBrk="1" hangingPunct="1"/>
            <a:r>
              <a:rPr lang="ru-RU" altLang="ru-RU" sz="280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разогрева мазута при </a:t>
            </a:r>
            <a:r>
              <a:rPr lang="ru-RU" altLang="ru-RU" sz="280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сливе</a:t>
            </a:r>
            <a:r>
              <a:rPr lang="en-US" altLang="ru-RU" sz="280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000" i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разогрева «острым» паром</a:t>
            </a:r>
            <a:r>
              <a:rPr lang="ru-RU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Подобная технология довольно широко распространена на многих промышленных предприятиях. Условия Крайнего Севера требуют расхода большого количества мазута для производства самого пара. </a:t>
            </a:r>
            <a:endParaRPr lang="ru-RU" alt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000" i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Разогрев через нижнее сливное устройство</a:t>
            </a:r>
            <a:r>
              <a:rPr lang="ru-RU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нижнего слива герметично присоединяется к нижнему сливу цистерны, по внутренней части устройства подаётся разогретый мазут, а по наружному диаметру трубы производится слив топлива в ёмкость для хранения мазута. Снаружи трубопровода проложен электрический нагревательный элемент, поэтому топливо остаётся тёплым даже в мороз. </a:t>
            </a:r>
          </a:p>
          <a:p>
            <a:pPr eaLnBrk="1" hangingPunct="1"/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доставка топочных мазутов  </a:t>
            </a:r>
            <a:r>
              <a:rPr lang="ru-RU" altLang="ru-RU" sz="2000" i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цистернах, оборудованных паровыми рубашками</a:t>
            </a:r>
            <a:r>
              <a:rPr lang="ru-RU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сливном приборе и в нижней части бака. Конструкция таких цистерн разработана ЦНИИ МПС.</a:t>
            </a:r>
            <a:endParaRPr lang="ru-RU" alt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000" i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разогрев при помощи инфракрасных лучей.</a:t>
            </a:r>
          </a:p>
          <a:p>
            <a:pPr eaLnBrk="1" hangingPunct="1"/>
            <a:endParaRPr lang="ru-RU" alt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97432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pPr eaLnBrk="1" hangingPunct="1"/>
            <a:r>
              <a:rPr lang="ru-RU" altLang="ru-RU" sz="2400" i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циркуляционный метод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Основными составными частями комплекса являются консольная стрела с винтовым насосом и блок разогрева.</a:t>
            </a:r>
            <a:b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Разогрев продукта в цистерне обеспечивается с помощью обогреваемой головки погружаемого в нее насоса (подогрев мазута).</a:t>
            </a:r>
            <a:b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275" name="Picture 3" descr="pic6_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636838"/>
            <a:ext cx="3810000" cy="3914775"/>
          </a:xfrm>
          <a:noFill/>
        </p:spPr>
      </p:pic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4313238" y="3413463"/>
            <a:ext cx="4435226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комплекса: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1 - винтовой насос с обогреваемой всасывающей головкой (устройство слива);</a:t>
            </a:r>
            <a:b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2 - инжекционные трубы;</a:t>
            </a:r>
            <a:b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3 - стрела;</a:t>
            </a:r>
            <a:b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4 - теплообменник (подогреватели мазута);</a:t>
            </a:r>
            <a:b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 гидравлический блок.</a:t>
            </a:r>
          </a:p>
        </p:txBody>
      </p:sp>
    </p:spTree>
    <p:extLst>
      <p:ext uri="{BB962C8B-B14F-4D97-AF65-F5344CB8AC3E}">
        <p14:creationId xmlns:p14="http://schemas.microsoft.com/office/powerpoint/2010/main" val="203507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pPr eaLnBrk="1" hangingPunct="1"/>
            <a:endParaRPr lang="ru-RU" altLang="ru-RU" sz="2000" dirty="0" smtClean="0"/>
          </a:p>
          <a:p>
            <a:pPr eaLnBrk="1" hangingPunct="1"/>
            <a:endParaRPr lang="ru-RU" altLang="ru-RU" sz="2000" dirty="0" smtClean="0"/>
          </a:p>
          <a:p>
            <a:pPr eaLnBrk="1" hangingPunct="1"/>
            <a:endParaRPr lang="ru-RU" altLang="ru-RU" sz="2000" dirty="0" smtClean="0"/>
          </a:p>
          <a:p>
            <a:pPr eaLnBrk="1" hangingPunct="1"/>
            <a:endParaRPr lang="ru-RU" altLang="ru-RU" sz="2000" dirty="0" smtClean="0"/>
          </a:p>
          <a:p>
            <a:pPr eaLnBrk="1" hangingPunct="1"/>
            <a:endParaRPr lang="ru-RU" altLang="ru-RU" sz="2000" dirty="0" smtClean="0"/>
          </a:p>
          <a:p>
            <a:pPr eaLnBrk="1" hangingPunct="1"/>
            <a:endParaRPr lang="ru-RU" altLang="ru-RU" sz="2000" dirty="0" smtClean="0"/>
          </a:p>
          <a:p>
            <a:pPr eaLnBrk="1" hangingPunct="1"/>
            <a:endParaRPr lang="ru-RU" altLang="ru-RU" sz="2000" dirty="0" smtClean="0"/>
          </a:p>
          <a:p>
            <a:pPr eaLnBrk="1" hangingPunct="1"/>
            <a:endParaRPr lang="ru-RU" altLang="ru-RU" sz="2000" dirty="0" smtClean="0"/>
          </a:p>
          <a:p>
            <a:pPr eaLnBrk="1" hangingPunct="1"/>
            <a:endParaRPr lang="ru-RU" altLang="ru-RU" sz="2000" dirty="0" smtClean="0"/>
          </a:p>
          <a:p>
            <a:pPr eaLnBrk="1" hangingPunct="1"/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разработаны проекты более десяти крупных установок по производству </a:t>
            </a:r>
            <a:r>
              <a:rPr lang="ru-RU" altLang="ru-RU" sz="200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синтетических жидких топлив из природного газа</a:t>
            </a:r>
            <a:endParaRPr lang="ru-RU" altLang="ru-RU" sz="2000" b="1" dirty="0" smtClean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 производство </a:t>
            </a:r>
            <a:r>
              <a:rPr lang="ru-RU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диметилового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эфира (ДМЭ),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который может использоваться как экологически чистое дизельное топливо (при небольшой переделке топливной системы транспортного средства) или перерабатываться в экологически чистый бензин (без изменения инфраструктуры потребления топлива). </a:t>
            </a:r>
          </a:p>
        </p:txBody>
      </p:sp>
      <p:pic>
        <p:nvPicPr>
          <p:cNvPr id="55299" name="Picture 3" descr="m7-175-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404813"/>
            <a:ext cx="4105275" cy="2898775"/>
          </a:xfrm>
          <a:noFill/>
        </p:spPr>
      </p:pic>
      <p:pic>
        <p:nvPicPr>
          <p:cNvPr id="55300" name="Picture 4" descr="m7-175-1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476672"/>
            <a:ext cx="4177034" cy="2880319"/>
          </a:xfrm>
          <a:noFill/>
        </p:spPr>
      </p:pic>
    </p:spTree>
    <p:extLst>
      <p:ext uri="{BB962C8B-B14F-4D97-AF65-F5344CB8AC3E}">
        <p14:creationId xmlns:p14="http://schemas.microsoft.com/office/powerpoint/2010/main" val="51422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496944" cy="5400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923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/>
          </p:nvPr>
        </p:nvSpPr>
        <p:spPr>
          <a:xfrm>
            <a:off x="107950" y="274638"/>
            <a:ext cx="8856663" cy="58515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Затраты на транспортирование 1 т нефтепродуктов по трубопроводу  в 3-4 раза ниже, чем при перевозке по железной дороге. На расстояние до 200 км/ч выгоднее автомобильные перевозки, чем по железной дороге.</a:t>
            </a:r>
          </a:p>
          <a:p>
            <a:pPr eaLnBrk="1" hangingPunct="1">
              <a:buFontTx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Нефть и продукты ее переработки насчитывают около 250 наименований. Перевозятся в различном агрегатном состоянии. Условно разделены на 3 группы:</a:t>
            </a:r>
          </a:p>
          <a:p>
            <a:pPr eaLnBrk="1" hangingPunct="1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сырая нефть;</a:t>
            </a:r>
          </a:p>
          <a:p>
            <a:pPr eaLnBrk="1" hangingPunct="1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светлые нефтепродукты</a:t>
            </a:r>
          </a:p>
          <a:p>
            <a:pPr eaLnBrk="1" hangingPunct="1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темные нефтепродукты.</a:t>
            </a:r>
          </a:p>
          <a:p>
            <a:pPr eaLnBrk="1" hangingPunct="1">
              <a:buFontTx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переработки нефти (светлые и темные)  делятся: - топливо,</a:t>
            </a:r>
          </a:p>
          <a:p>
            <a:pPr eaLnBrk="1" hangingPunct="1">
              <a:buFontTx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смазочные материалы </a:t>
            </a:r>
          </a:p>
          <a:p>
            <a:pPr eaLnBrk="1" hangingPunct="1">
              <a:buFontTx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прочие продукты.</a:t>
            </a:r>
          </a:p>
        </p:txBody>
      </p:sp>
    </p:spTree>
    <p:extLst>
      <p:ext uri="{BB962C8B-B14F-4D97-AF65-F5344CB8AC3E}">
        <p14:creationId xmlns:p14="http://schemas.microsoft.com/office/powerpoint/2010/main" val="243381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/>
          </p:nvPr>
        </p:nvSpPr>
        <p:spPr>
          <a:xfrm>
            <a:off x="250825" y="404813"/>
            <a:ext cx="8642350" cy="5851525"/>
          </a:xfrm>
        </p:spPr>
        <p:txBody>
          <a:bodyPr/>
          <a:lstStyle/>
          <a:p>
            <a:pPr eaLnBrk="1" hangingPunct="1"/>
            <a:r>
              <a:rPr lang="ru-RU" altLang="ru-RU" sz="240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Нефть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единственный жидкий вид топлива, образовавшийся в естественных условиях.</a:t>
            </a:r>
          </a:p>
          <a:p>
            <a:pPr eaLnBrk="1" hangingPunct="1"/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sz="240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Сырая нефть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маслянистая горючая жидкость, обладающая характерным запахом. Обладает высокой теплотворной способностью 46Мдж/кг.</a:t>
            </a:r>
          </a:p>
          <a:p>
            <a:pPr eaLnBrk="1" hangingPunct="1"/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 колеблется от красно-коричневого до черного в зависимости от месторождения и пласта залегания. </a:t>
            </a:r>
          </a:p>
          <a:p>
            <a:pPr eaLnBrk="1" hangingPunct="1">
              <a:buFontTx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eaLnBrk="1" hangingPunct="1">
              <a:buFontTx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 зависимости </a:t>
            </a:r>
            <a:r>
              <a:rPr lang="ru-RU" altLang="ru-RU" sz="2400" i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плотности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различают :</a:t>
            </a:r>
          </a:p>
          <a:p>
            <a:pPr eaLnBrk="1" hangingPunct="1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легкую (0,65 – 0,87 г/см3), </a:t>
            </a:r>
          </a:p>
          <a:p>
            <a:pPr eaLnBrk="1" hangingPunct="1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среднюю (0,871 –0,91) </a:t>
            </a:r>
          </a:p>
          <a:p>
            <a:pPr eaLnBrk="1" hangingPunct="1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тяжелую (0,91 – 1,05) нефть. </a:t>
            </a:r>
          </a:p>
          <a:p>
            <a:pPr eaLnBrk="1" hangingPunct="1">
              <a:buFontTx/>
              <a:buNone/>
            </a:pPr>
            <a:r>
              <a:rPr lang="ru-RU" altLang="ru-RU" sz="2400" dirty="0" smtClean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65509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/>
          </p:nvPr>
        </p:nvSpPr>
        <p:spPr>
          <a:xfrm>
            <a:off x="179388" y="274638"/>
            <a:ext cx="8713787" cy="58515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dirty="0" smtClean="0"/>
              <a:t>   </a:t>
            </a:r>
            <a:r>
              <a:rPr lang="ru-RU" altLang="ru-RU" sz="2400" i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Химический состав нефти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buFontTx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углерод – 83 – 87 %; </a:t>
            </a:r>
          </a:p>
          <a:p>
            <a:pPr eaLnBrk="1" hangingPunct="1">
              <a:buFontTx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водород – 11 – 14 %; </a:t>
            </a:r>
          </a:p>
          <a:p>
            <a:pPr eaLnBrk="1" hangingPunct="1">
              <a:buFontTx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кислород и азот – 0,1 – 1,5 %; </a:t>
            </a:r>
          </a:p>
          <a:p>
            <a:pPr eaLnBrk="1" hangingPunct="1">
              <a:buFontTx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сера – 0,05 – 5 %.</a:t>
            </a:r>
          </a:p>
          <a:p>
            <a:pPr eaLnBrk="1" hangingPunct="1"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2800" i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переработки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нефти состоит из 3 этапов: </a:t>
            </a:r>
          </a:p>
          <a:p>
            <a:pPr eaLnBrk="1" hangingPunct="1"/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переработке (обезвоживание до 1-2%, обессоливание до 500 мг/л, полное или частичное </a:t>
            </a: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разгазирование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переработка</a:t>
            </a:r>
          </a:p>
          <a:p>
            <a:pPr eaLnBrk="1" hangingPunct="1"/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очистка полученных нефтепродуктов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750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/>
          </p:nvPr>
        </p:nvSpPr>
        <p:spPr>
          <a:xfrm>
            <a:off x="179388" y="188640"/>
            <a:ext cx="8785225" cy="61926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400" i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Физический способ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переработки нефти- </a:t>
            </a:r>
            <a:r>
              <a:rPr lang="ru-RU" altLang="ru-RU" sz="2400" i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прямая перегонка.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Состоит из следующих этапов: </a:t>
            </a:r>
          </a:p>
          <a:p>
            <a:pPr eaLnBrk="1" hangingPunct="1">
              <a:buFontTx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нагревание,</a:t>
            </a:r>
          </a:p>
          <a:p>
            <a:pPr eaLnBrk="1" hangingPunct="1">
              <a:buFontTx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испарение,</a:t>
            </a:r>
          </a:p>
          <a:p>
            <a:pPr eaLnBrk="1" hangingPunct="1">
              <a:buFontTx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конденсация, </a:t>
            </a:r>
          </a:p>
          <a:p>
            <a:pPr eaLnBrk="1" hangingPunct="1">
              <a:buFontTx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охлаждение при атмосферном давлении.</a:t>
            </a:r>
          </a:p>
          <a:p>
            <a:pPr eaLnBrk="1" hangingPunct="1">
              <a:buFontTx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 результате прямой перегонки нефти получают: </a:t>
            </a:r>
          </a:p>
          <a:p>
            <a:pPr eaLnBrk="1" hangingPunct="1">
              <a:buFontTx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бензин (до 15%), </a:t>
            </a:r>
          </a:p>
          <a:p>
            <a:pPr eaLnBrk="1" hangingPunct="1">
              <a:buFontTx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керосин (8-20%), </a:t>
            </a:r>
          </a:p>
          <a:p>
            <a:pPr eaLnBrk="1" hangingPunct="1">
              <a:buFontTx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лигроин (7-10 %),</a:t>
            </a:r>
          </a:p>
          <a:p>
            <a:pPr eaLnBrk="1" hangingPunct="1">
              <a:buFontTx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газойль (7-15%), </a:t>
            </a:r>
          </a:p>
          <a:p>
            <a:pPr eaLnBrk="1" hangingPunct="1">
              <a:buFontTx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масляные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дисцилляты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(20-25%),</a:t>
            </a:r>
          </a:p>
          <a:p>
            <a:pPr eaLnBrk="1" hangingPunct="1">
              <a:buFontTx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мазут (65-90%),</a:t>
            </a:r>
          </a:p>
          <a:p>
            <a:pPr eaLnBrk="1" hangingPunct="1">
              <a:buFontTx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гудрон. </a:t>
            </a:r>
          </a:p>
        </p:txBody>
      </p:sp>
    </p:spTree>
    <p:extLst>
      <p:ext uri="{BB962C8B-B14F-4D97-AF65-F5344CB8AC3E}">
        <p14:creationId xmlns:p14="http://schemas.microsoft.com/office/powerpoint/2010/main" val="403432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/>
          </p:nvPr>
        </p:nvSpPr>
        <p:spPr>
          <a:xfrm>
            <a:off x="323850" y="274638"/>
            <a:ext cx="8362950" cy="58515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400" dirty="0" smtClean="0"/>
              <a:t>   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повышения доли светлых нефтепродуктов при перегонке используют </a:t>
            </a:r>
            <a:r>
              <a:rPr lang="ru-RU" altLang="ru-RU" sz="2400" i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химические способы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перегонки нефти. </a:t>
            </a:r>
          </a:p>
          <a:p>
            <a:pPr eaLnBrk="1" hangingPunct="1"/>
            <a:r>
              <a:rPr lang="ru-RU" altLang="ru-RU" sz="24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Крекинг термический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(при температуре 500-7000С, давление 4-6 Мпа, выход крекинг-бензина до 30-35%)</a:t>
            </a:r>
          </a:p>
          <a:p>
            <a:pPr eaLnBrk="1" hangingPunct="1"/>
            <a:r>
              <a:rPr lang="ru-RU" altLang="ru-RU" sz="24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Крекинг каталитический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(при температуре 450-5200С, давление 0,2-0,3 Мпа, выход крекинг-бензина до 35-40%). Катализатор - алюмосиликаты. </a:t>
            </a:r>
          </a:p>
          <a:p>
            <a:pPr eaLnBrk="1" hangingPunct="1"/>
            <a:r>
              <a:rPr lang="ru-RU" altLang="ru-RU" sz="24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Гидрокрекинг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(при температуре 350-450 0С под давлением водорода 3-14 Мпа). Применяется для нефти с высоким содержанием серы.</a:t>
            </a:r>
          </a:p>
          <a:p>
            <a:pPr eaLnBrk="1" hangingPunct="1">
              <a:buFontTx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Последний этап переработки – </a:t>
            </a:r>
            <a:r>
              <a:rPr lang="ru-RU" altLang="ru-RU" sz="240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очистка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производится с целью удаления смолистых веществ, кислородных и сернистых соединений.</a:t>
            </a:r>
          </a:p>
        </p:txBody>
      </p:sp>
    </p:spTree>
    <p:extLst>
      <p:ext uri="{BB962C8B-B14F-4D97-AF65-F5344CB8AC3E}">
        <p14:creationId xmlns:p14="http://schemas.microsoft.com/office/powerpoint/2010/main" val="158154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Топлива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Группа включает в себя топливные газы, моторные бензины, дизельное топливо, топливо для реактивных двигателей, газотурбинных установок, котельное и печное топливо.</a:t>
            </a:r>
          </a:p>
          <a:p>
            <a:pPr eaLnBrk="1" hangingPunct="1">
              <a:buFontTx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sz="24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топлив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моторных топлив – октановое число (детонационная стойкость). Чем выше октановое число- тем выше качество топлива,  тем меньше опасность детонации. </a:t>
            </a:r>
          </a:p>
          <a:p>
            <a:pPr eaLnBrk="1" hangingPunct="1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дизельных топлив –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цетановое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число (способность к воспламенению при впрыскивании в камеру сгорания).</a:t>
            </a:r>
          </a:p>
          <a:p>
            <a:pPr eaLnBrk="1" hangingPunct="1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реактивных топлив – испаряемость.</a:t>
            </a:r>
          </a:p>
          <a:p>
            <a:pPr eaLnBrk="1" hangingPunct="1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котельных - вязкость. От вязкости зависит эффективность распыления. </a:t>
            </a:r>
          </a:p>
        </p:txBody>
      </p:sp>
    </p:spTree>
    <p:extLst>
      <p:ext uri="{BB962C8B-B14F-4D97-AF65-F5344CB8AC3E}">
        <p14:creationId xmlns:p14="http://schemas.microsoft.com/office/powerpoint/2010/main" val="274111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400" b="1" dirty="0" smtClean="0">
                <a:solidFill>
                  <a:srgbClr val="FF6600"/>
                </a:solidFill>
              </a:rPr>
              <a:t>   </a:t>
            </a:r>
            <a:r>
              <a:rPr lang="ru-RU" altLang="ru-RU" sz="24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Смазочные материалы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группу смазочных материалов входят:</a:t>
            </a:r>
          </a:p>
          <a:p>
            <a:pPr eaLnBrk="1" hangingPunct="1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моторные (автотракторные, авиационные, дизельные), </a:t>
            </a:r>
          </a:p>
          <a:p>
            <a:pPr eaLnBrk="1" hangingPunct="1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индустриальные смазочные масла, </a:t>
            </a:r>
          </a:p>
          <a:p>
            <a:pPr eaLnBrk="1" hangingPunct="1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трансмиссионные (редукторные) масла.</a:t>
            </a:r>
          </a:p>
          <a:p>
            <a:pPr eaLnBrk="1" hangingPunct="1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пластичные (консистентные) смазки и масла. Делятся на антифрикционные, антикоррозионные, уплотнительные.  Имеют мазеобразную консистенцию. </a:t>
            </a:r>
          </a:p>
          <a:p>
            <a:pPr eaLnBrk="1" hangingPunct="1">
              <a:buFontTx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sz="24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свойства смазочных масел: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образовывать на поверхности трущихся тел масляную защитную пленку. Важна зависимость вязкости от температуры, (она должна быть незначительной), стойкость против окисления, антикоррозионные свойства. </a:t>
            </a:r>
          </a:p>
        </p:txBody>
      </p:sp>
    </p:spTree>
    <p:extLst>
      <p:ext uri="{BB962C8B-B14F-4D97-AF65-F5344CB8AC3E}">
        <p14:creationId xmlns:p14="http://schemas.microsoft.com/office/powerpoint/2010/main" val="413949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9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0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1543</Words>
  <Application>Microsoft Office PowerPoint</Application>
  <PresentationFormat>Экран (4:3)</PresentationFormat>
  <Paragraphs>147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27</vt:i4>
      </vt:variant>
      <vt:variant>
        <vt:lpstr>Заголовки слайдов</vt:lpstr>
      </vt:variant>
      <vt:variant>
        <vt:i4>29</vt:i4>
      </vt:variant>
    </vt:vector>
  </HeadingPairs>
  <TitlesOfParts>
    <vt:vector size="56" baseType="lpstr">
      <vt:lpstr>Тема Office</vt:lpstr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5_Оформление по умолчанию</vt:lpstr>
      <vt:lpstr>6_Оформление по умолчанию</vt:lpstr>
      <vt:lpstr>7_Оформление по умолчанию</vt:lpstr>
      <vt:lpstr>8_Оформление по умолчанию</vt:lpstr>
      <vt:lpstr>9_Оформление по умолчанию</vt:lpstr>
      <vt:lpstr>10_Оформление по умолчанию</vt:lpstr>
      <vt:lpstr>11_Оформление по умолчанию</vt:lpstr>
      <vt:lpstr>12_Оформление по умолчанию</vt:lpstr>
      <vt:lpstr>13_Оформление по умолчанию</vt:lpstr>
      <vt:lpstr>14_Оформление по умолчанию</vt:lpstr>
      <vt:lpstr>15_Оформление по умолчанию</vt:lpstr>
      <vt:lpstr>16_Оформление по умолчанию</vt:lpstr>
      <vt:lpstr>17_Оформление по умолчанию</vt:lpstr>
      <vt:lpstr>18_Оформление по умолчанию</vt:lpstr>
      <vt:lpstr>19_Оформление по умолчанию</vt:lpstr>
      <vt:lpstr>20_Оформление по умолчанию</vt:lpstr>
      <vt:lpstr>21_Оформление по умолчанию</vt:lpstr>
      <vt:lpstr>22_Оформление по умолчанию</vt:lpstr>
      <vt:lpstr>23_Оформление по умолчанию</vt:lpstr>
      <vt:lpstr>24_Оформление по умолчанию</vt:lpstr>
      <vt:lpstr>25_Оформление по умолчанию</vt:lpstr>
      <vt:lpstr>Организация транспортировки нефтепродуктов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Схема мазутного хозяйства с наземным мазутохранилищем 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транспортировки нефтепродуктов</dc:title>
  <dc:creator>User</dc:creator>
  <cp:lastModifiedBy>User</cp:lastModifiedBy>
  <cp:revision>6</cp:revision>
  <dcterms:created xsi:type="dcterms:W3CDTF">2020-04-13T00:57:23Z</dcterms:created>
  <dcterms:modified xsi:type="dcterms:W3CDTF">2020-04-13T01:55:41Z</dcterms:modified>
</cp:coreProperties>
</file>