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267" r:id="rId4"/>
    <p:sldId id="266" r:id="rId5"/>
    <p:sldId id="265" r:id="rId6"/>
    <p:sldId id="278" r:id="rId7"/>
    <p:sldId id="274" r:id="rId8"/>
    <p:sldId id="280" r:id="rId9"/>
    <p:sldId id="279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24033-A6F3-454A-8D96-78740461468C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6AAD35-A8C2-4147-B87F-8B9DC5268D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3827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B148E-0969-49C9-9625-52F8B5DC087E}" type="datetimeFigureOut">
              <a:rPr lang="ru-RU" smtClean="0"/>
              <a:pPr/>
              <a:t>13.12.2020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id407022472" TargetMode="External"/><Relationship Id="rId2" Type="http://schemas.openxmlformats.org/officeDocument/2006/relationships/hyperlink" Target="mailto:olgadumnova80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1500174"/>
            <a:ext cx="7429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Тригонометрические функции 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числового аргумента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окр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3429000"/>
            <a:ext cx="3257143" cy="29714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71604" y="214290"/>
            <a:ext cx="6546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для самостоятельного решения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214422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 =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 найти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sin(t); cos(t);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всех 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π/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&lt;t&lt;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1785926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2) </a:t>
            </a:r>
            <a:r>
              <a:rPr lang="ru-RU" b="1" dirty="0" smtClean="0">
                <a:solidFill>
                  <a:srgbClr val="FF0000"/>
                </a:solidFill>
              </a:rPr>
              <a:t>с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 =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 найти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sin(t); cos(t);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всех 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&lt;t&lt;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2357430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sin(t) = 5/7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найти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cos(t);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(t);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для всех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2857496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cos(t) = 12/13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найти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sin(t);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(t);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для всех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4500570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 </a:t>
            </a:r>
            <a:r>
              <a:rPr lang="ru-RU" dirty="0" smtClean="0">
                <a:solidFill>
                  <a:srgbClr val="0070C0"/>
                </a:solidFill>
              </a:rPr>
              <a:t>1) Написать краткий конспект урока в тетради;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		    2) Решить задачи для самостоятельного решения  в тетради.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2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3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1643050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 будем изучать: </a:t>
            </a:r>
            <a:endParaRPr lang="ru-RU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2428868"/>
            <a:ext cx="2075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2857496"/>
            <a:ext cx="3062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формулы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3286124"/>
            <a:ext cx="47035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Тригонометрические тождества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00430" y="3786190"/>
            <a:ext cx="24325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 задач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1802" y="642918"/>
            <a:ext cx="26078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643050"/>
            <a:ext cx="90011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Ребята, мы знаем что такое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синус, косинус, тангенс и котангенс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Давайте посмотрим, можно ли через значения одних тригонометрических функций найти значения других тригонометрических функций.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Определим </a:t>
            </a:r>
            <a:r>
              <a:rPr 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тригонометрическую функцию числового элемента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как: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latin typeface="Berlin Sans FB Demi" pitchFamily="34" charset="0"/>
                <a:cs typeface="Times New Roman" pitchFamily="18" charset="0"/>
              </a:rPr>
              <a:t>y= sin(t), y= cos(t), y= </a:t>
            </a:r>
            <a:r>
              <a:rPr lang="en-US" sz="2800" dirty="0" err="1" smtClean="0">
                <a:latin typeface="Berlin Sans FB Demi" pitchFamily="34" charset="0"/>
                <a:cs typeface="Times New Roman" pitchFamily="18" charset="0"/>
              </a:rPr>
              <a:t>tg</a:t>
            </a:r>
            <a:r>
              <a:rPr lang="en-US" sz="2800" dirty="0" smtClean="0">
                <a:latin typeface="Berlin Sans FB Demi" pitchFamily="34" charset="0"/>
                <a:cs typeface="Times New Roman" pitchFamily="18" charset="0"/>
              </a:rPr>
              <a:t>(t), y= </a:t>
            </a:r>
            <a:r>
              <a:rPr lang="en-US" sz="2800" dirty="0" err="1" smtClean="0">
                <a:latin typeface="Berlin Sans FB Demi" pitchFamily="34" charset="0"/>
                <a:cs typeface="Times New Roman" pitchFamily="18" charset="0"/>
              </a:rPr>
              <a:t>ctg</a:t>
            </a:r>
            <a:r>
              <a:rPr lang="en-US" sz="2800" dirty="0" smtClean="0">
                <a:latin typeface="Berlin Sans FB Demi" pitchFamily="34" charset="0"/>
                <a:cs typeface="Times New Roman" pitchFamily="18" charset="0"/>
              </a:rPr>
              <a:t>(t)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окр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3571876"/>
            <a:ext cx="3257143" cy="2971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357422" y="714356"/>
            <a:ext cx="40212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формулы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500438"/>
            <a:ext cx="43053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643446"/>
            <a:ext cx="40195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52696" y="2520212"/>
            <a:ext cx="32861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2857488" y="1928802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Вспомним основные формулы: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3422" y="3107591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Кстати, как называется эта формула?</a:t>
            </a:r>
            <a:endParaRPr lang="ru-RU" sz="1400" b="1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44" y="5715016"/>
            <a:ext cx="900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Давайте выведем новые формулы</a:t>
            </a:r>
            <a:endParaRPr lang="ru-RU" sz="32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571604" y="642918"/>
            <a:ext cx="61729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Тригонометрические тождества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7224" y="3714752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 </a:t>
            </a:r>
            <a:endParaRPr lang="ru-RU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285992"/>
            <a:ext cx="32861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1071538" y="1928802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знаем основное тригонометрическое тождество: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2910" y="3071810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Ребята, давайте обе части тождества разделим на                       , получим:  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000372"/>
            <a:ext cx="12096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500438"/>
            <a:ext cx="2957201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3857620" y="3714752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преобразуем его: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3500438"/>
            <a:ext cx="2447921" cy="764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>
            <a:off x="2357422" y="4429132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Тогда у нас получается тождество: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4480" y="4786322"/>
            <a:ext cx="36385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3570" y="5000636"/>
            <a:ext cx="2362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500306"/>
            <a:ext cx="35814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143116"/>
            <a:ext cx="1285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643042" y="714356"/>
            <a:ext cx="62177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Тригонометрические тождества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7224" y="3714752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071538" y="1928802"/>
            <a:ext cx="600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Теперь давайте разделим  основное тригонометрическое тождество на                         :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29190" y="2857496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Давайте так же преобразуем его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3571876"/>
            <a:ext cx="31242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857224" y="4500570"/>
            <a:ext cx="74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 нас получается новое тождество, которое стоит запомнить: 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91680" y="5286388"/>
            <a:ext cx="3714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694" y="5286388"/>
            <a:ext cx="17716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714480" y="571480"/>
            <a:ext cx="62177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Тригонометрические тождества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1538" y="1857364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 удалось получить две новых формулы: 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357430"/>
            <a:ext cx="36385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428868"/>
            <a:ext cx="37147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2571736" y="4429132"/>
            <a:ext cx="5000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Запомните их!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5357826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Полученные нами формулы используются когда по какому то известному значению тригонометрической функции требуется вычислить значение другой.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3429000"/>
            <a:ext cx="2571768" cy="1044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286124"/>
            <a:ext cx="2428892" cy="114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14612" y="428604"/>
            <a:ext cx="3429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 1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2143116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1714488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cos(t) = 5/7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найти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sin(t);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(t);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для всех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44" y="2571744"/>
            <a:ext cx="91440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643182"/>
            <a:ext cx="2143140" cy="45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500430" y="264318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тогда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500306"/>
            <a:ext cx="2624133" cy="65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3000372"/>
            <a:ext cx="57626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3929066"/>
            <a:ext cx="35433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00166" y="4643446"/>
            <a:ext cx="644013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728" y="5572140"/>
            <a:ext cx="659761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00364" y="571480"/>
            <a:ext cx="27146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 2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5918" y="1928802"/>
            <a:ext cx="5857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 = 5/12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найти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sin(t); cos(t);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(t)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всех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0&lt;t&lt;</a:t>
            </a:r>
            <a:r>
              <a:rPr lang="el-G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π/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5852" y="242886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928934"/>
            <a:ext cx="273913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929058" y="307181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тогда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928934"/>
            <a:ext cx="2571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85786" y="385762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получаем: 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857628"/>
            <a:ext cx="555307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1670" y="4714884"/>
            <a:ext cx="5286412" cy="832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5715016"/>
            <a:ext cx="25812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301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Занимательная математика</dc:title>
  <dc:creator>апачай</dc:creator>
  <cp:lastModifiedBy>SERGEY</cp:lastModifiedBy>
  <cp:revision>90</cp:revision>
  <dcterms:created xsi:type="dcterms:W3CDTF">2014-11-11T08:01:01Z</dcterms:created>
  <dcterms:modified xsi:type="dcterms:W3CDTF">2020-12-13T14:22:48Z</dcterms:modified>
</cp:coreProperties>
</file>