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77" r:id="rId9"/>
    <p:sldId id="262" r:id="rId10"/>
    <p:sldId id="267" r:id="rId11"/>
    <p:sldId id="276" r:id="rId12"/>
    <p:sldId id="271" r:id="rId13"/>
    <p:sldId id="269" r:id="rId14"/>
    <p:sldId id="270" r:id="rId15"/>
    <p:sldId id="272" r:id="rId16"/>
    <p:sldId id="275" r:id="rId17"/>
    <p:sldId id="265" r:id="rId18"/>
    <p:sldId id="268" r:id="rId19"/>
    <p:sldId id="278" r:id="rId20"/>
    <p:sldId id="273" r:id="rId21"/>
    <p:sldId id="274" r:id="rId22"/>
    <p:sldId id="279" r:id="rId23"/>
    <p:sldId id="280" r:id="rId24"/>
    <p:sldId id="281" r:id="rId25"/>
    <p:sldId id="282" r:id="rId26"/>
    <p:sldId id="26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26" y="20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80EAA-1635-4B01-A459-2C108E6DEF85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B081C-432B-47FD-A082-11E3ACD49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081C-432B-47FD-A082-11E3ACD49B7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081C-432B-47FD-A082-11E3ACD49B7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kinderlibrary.files.wordpress.com/2011/10/d0b3d0bed0b3d0bed0bbd18c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kinderlibrary.files.wordpress.com/2011/10/d0bfd183d188d0bad0b8d0bd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kinderlibrary.files.wordpress.com/2011/10/d0bbd0b5d180d0bcd0bed0bdd182d0bed0b2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0"/>
            <a:ext cx="7406640" cy="200024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Классный час </a:t>
            </a:r>
            <a:br>
              <a:rPr lang="ru-RU" sz="3600" b="1" dirty="0" smtClean="0"/>
            </a:br>
            <a:r>
              <a:rPr lang="ru-RU" sz="3600" b="1" dirty="0" smtClean="0"/>
              <a:t>«Любимые блюда известных писателей и поэтов»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9280" y="2071678"/>
            <a:ext cx="7124720" cy="1214446"/>
          </a:xfrm>
        </p:spPr>
        <p:txBody>
          <a:bodyPr>
            <a:normAutofit fontScale="70000" lnSpcReduction="20000"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sz="2800" dirty="0" smtClean="0"/>
              <a:t>ГБПОУ «Гусиноозерский энергетический техникум</a:t>
            </a:r>
          </a:p>
          <a:p>
            <a:pPr algn="ctr"/>
            <a:r>
              <a:rPr lang="ru-RU" sz="2800" dirty="0" smtClean="0"/>
              <a:t> Мухина Наталья Федоровна  мастер производственного обучения</a:t>
            </a:r>
            <a:endParaRPr lang="ru-RU" sz="2800" dirty="0"/>
          </a:p>
        </p:txBody>
      </p:sp>
      <p:pic>
        <p:nvPicPr>
          <p:cNvPr id="4" name="Рисунок 3" descr="ÑÑÑÑÐºÐ¸Ðµ Ð¿Ð¸ÑÐ°ÑÐµÐ»Ð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214686"/>
            <a:ext cx="5643602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Чехов</a:t>
            </a:r>
            <a:endParaRPr lang="ru-RU" dirty="0"/>
          </a:p>
        </p:txBody>
      </p:sp>
      <p:pic>
        <p:nvPicPr>
          <p:cNvPr id="4" name="Содержимое 3" descr="http://player.myshared.ru/5/419669/slides/slide_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Любимое блюдо А.П.Чехова</a:t>
            </a:r>
            <a:endParaRPr lang="ru-RU" dirty="0"/>
          </a:p>
        </p:txBody>
      </p:sp>
      <p:pic>
        <p:nvPicPr>
          <p:cNvPr id="4" name="Содержимое 3" descr="ÑÑÐ¾ ÐµÐ» ÑÐµÑÐ¾Ð²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6775" y="1714488"/>
            <a:ext cx="609600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Караси А.П.Чехова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Больше всего Чехов любил карасей  не простых,  а в  сметане. В рассказе «Сирена» он пишет: «Из рыб безгласных самая лучшая – это жареный карась в сметане; только чтоб он не пах тиной и имел тонкость, нужно продержать его живого в молоке целые сутки». Рыба – блюдо легкое, неудивительно, что ее предпочитал Чехов. Именно ему принадлежит следующее высказывание: «</a:t>
            </a:r>
            <a:r>
              <a:rPr lang="ru-RU" b="1" dirty="0" smtClean="0"/>
              <a:t>Встав из-за стола голодным – вы наелись; если вы встаете наевшись – вы переели; если встаете переевши – вы отравились».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Бутерброд по - </a:t>
            </a:r>
            <a:r>
              <a:rPr lang="ru-RU" dirty="0" err="1" smtClean="0"/>
              <a:t>Достоевски</a:t>
            </a:r>
            <a:endParaRPr lang="ru-RU" dirty="0"/>
          </a:p>
        </p:txBody>
      </p:sp>
      <p:pic>
        <p:nvPicPr>
          <p:cNvPr id="4" name="Содержимое 3" descr="http://hrumka.net/wp-content/uploads/2015/12/nezhnyj-buterbrod-s-syrom1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643050"/>
            <a:ext cx="657229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Федор Достоевский</a:t>
            </a:r>
            <a:endParaRPr lang="ru-RU" dirty="0"/>
          </a:p>
        </p:txBody>
      </p:sp>
      <p:pic>
        <p:nvPicPr>
          <p:cNvPr id="4" name="Содержимое 3" descr="ÑÐµÐ´Ð¾Ñ Ð´Ð¾ÑÑÐ¾ÐµÐ²ÑÐºÐ¸Ð¹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6775" y="1428736"/>
            <a:ext cx="60960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Федор Достоевский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некоторых записях его жены и даже в одном из рассказов упоминается хлеб с сыром. Кажется, обычные бутерброды были писателю по душе, но обязательно с сыром. Также он любил орехи, апельсины, лимон, грибы (особенно рыжики), икру и французскую горчицу.</a:t>
            </a:r>
          </a:p>
          <a:p>
            <a:r>
              <a:rPr lang="ru-RU" dirty="0" smtClean="0"/>
              <a:t>Наверное, у Федора Достоевского было самое разнообразное меню. Например, пребывая в плохом настроении, он любил бульон и эскалопы из телятины, пил чай и вино (и заедал его сыром).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Гоголь Николай Васильевич</a:t>
            </a:r>
            <a:endParaRPr lang="ru-RU" dirty="0"/>
          </a:p>
        </p:txBody>
      </p:sp>
      <p:pic>
        <p:nvPicPr>
          <p:cNvPr id="4" name="Содержимое 3" descr="https://kinderlibrary.files.wordpress.com/2011/10/d0b3d0bed0b3d0bed0bbd18c.jpg?w=670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98526" y="1447800"/>
            <a:ext cx="397249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Гоголь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Любимыми блюдами писателя были сочные котлеты, украинские галушки со сметаной. Кулебяка и итальянские макароны, пачки которых он возил с собой, никому не доверяя их готовить. Из солений любимым блюдом были неженские огурчики, засоленные на смородинном листе с хреном и чесноком.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Толстой </a:t>
            </a:r>
            <a:r>
              <a:rPr lang="ru-RU" dirty="0" err="1" smtClean="0"/>
              <a:t>обвжвл</a:t>
            </a:r>
            <a:r>
              <a:rPr lang="ru-RU" dirty="0" smtClean="0"/>
              <a:t> щи, чехов </a:t>
            </a:r>
            <a:r>
              <a:rPr lang="ru-RU" dirty="0" err="1" smtClean="0"/>
              <a:t>какрасей</a:t>
            </a:r>
            <a:r>
              <a:rPr lang="ru-RU" dirty="0" smtClean="0"/>
              <a:t> в сметане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Толстой </a:t>
            </a:r>
            <a:r>
              <a:rPr lang="ru-RU" dirty="0" err="1" smtClean="0"/>
              <a:t>обвжвл</a:t>
            </a:r>
            <a:r>
              <a:rPr lang="ru-RU" dirty="0" smtClean="0"/>
              <a:t> щи, чехов </a:t>
            </a:r>
            <a:r>
              <a:rPr lang="ru-RU" dirty="0" err="1" smtClean="0"/>
              <a:t>какрасей</a:t>
            </a:r>
            <a:r>
              <a:rPr lang="ru-RU" dirty="0" smtClean="0"/>
              <a:t> в сметане</a:t>
            </a:r>
            <a:endParaRPr lang="ru-RU" dirty="0"/>
          </a:p>
        </p:txBody>
      </p:sp>
      <p:pic>
        <p:nvPicPr>
          <p:cNvPr id="5" name="Рисунок 4" descr="Пирожки с маком Рыжики Соус с грибами Коржики с салом Узвар с сушёными яблоками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7" y="0"/>
            <a:ext cx="80010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Иван Тургенев</a:t>
            </a:r>
            <a:endParaRPr lang="ru-RU" dirty="0"/>
          </a:p>
        </p:txBody>
      </p:sp>
      <p:pic>
        <p:nvPicPr>
          <p:cNvPr id="4" name="Содержимое 3" descr="http://npc-news.ru/wp-content/uploads/2018/10/81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9889" y="1447800"/>
            <a:ext cx="356977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Эпиграф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214422"/>
            <a:ext cx="7498080" cy="2286016"/>
          </a:xfrm>
        </p:spPr>
        <p:txBody>
          <a:bodyPr>
            <a:normAutofit fontScale="70000" lnSpcReduction="20000"/>
          </a:bodyPr>
          <a:lstStyle/>
          <a:p>
            <a:endParaRPr lang="ru-RU" b="1" i="1" dirty="0" smtClean="0"/>
          </a:p>
          <a:p>
            <a:r>
              <a:rPr lang="ru-RU" sz="5200" b="1" i="1" dirty="0" smtClean="0"/>
              <a:t>Что есть в печи </a:t>
            </a:r>
            <a:r>
              <a:rPr lang="ru-RU" sz="5200" b="1" dirty="0" smtClean="0"/>
              <a:t>–</a:t>
            </a:r>
            <a:r>
              <a:rPr lang="ru-RU" sz="5200" b="1" i="1" dirty="0" smtClean="0"/>
              <a:t> </a:t>
            </a:r>
          </a:p>
          <a:p>
            <a:pPr algn="ctr"/>
            <a:r>
              <a:rPr lang="ru-RU" sz="5200" b="1" i="1" dirty="0" smtClean="0"/>
              <a:t>всё на стол мечи.</a:t>
            </a:r>
            <a:br>
              <a:rPr lang="ru-RU" sz="5200" b="1" i="1" dirty="0" smtClean="0"/>
            </a:br>
            <a:r>
              <a:rPr lang="ru-RU" sz="5200" b="1" i="1" dirty="0" smtClean="0"/>
              <a:t>Щей поел, словно шубу надел.</a:t>
            </a:r>
            <a:br>
              <a:rPr lang="ru-RU" sz="5200" b="1" i="1" dirty="0" smtClean="0"/>
            </a:br>
            <a:r>
              <a:rPr lang="ru-RU" sz="5200" i="1" dirty="0" smtClean="0"/>
              <a:t>(Русская пословица)</a:t>
            </a:r>
            <a:endParaRPr lang="ru-RU" sz="5200" dirty="0" smtClean="0"/>
          </a:p>
          <a:p>
            <a:endParaRPr lang="ru-RU" sz="5200" dirty="0"/>
          </a:p>
        </p:txBody>
      </p:sp>
      <p:pic>
        <p:nvPicPr>
          <p:cNvPr id="24578" name="Picture 2" descr="https://cdn.fishki.net/upload/post/2016/07/25/2022982/18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643314"/>
            <a:ext cx="7000924" cy="321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Иван Тургенев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base">
              <a:buNone/>
            </a:pPr>
            <a:r>
              <a:rPr lang="ru-RU" sz="2400" dirty="0" smtClean="0"/>
              <a:t> </a:t>
            </a:r>
          </a:p>
          <a:p>
            <a:pPr fontAlgn="base"/>
            <a:r>
              <a:rPr lang="ru-RU" sz="2400" dirty="0" smtClean="0"/>
              <a:t>Иван Тургенев любил полакомиться пойманной дичью. Вальдшнепы, тетерева – вот рацион  автора « Отцов и детей» На охоте он поддерживал силы  хересом, обжаренным цыпленком и обычным огурцом с грядки. Будучи во Франции писатель долго привыкал к сдержанной кухне. Однако знакомство с Флобером, Золя и Доде изменило его представление о французской кухне. Частенько  писатели приглашали друг друга на обеды, где за разговорами  дегустировали  о литературе дегустировали самые разные блюда ( устрицы, оленьи языки , трюфели).</a:t>
            </a:r>
          </a:p>
          <a:p>
            <a:pPr fontAlgn="base"/>
            <a:r>
              <a:rPr lang="ru-RU" sz="2400" dirty="0" smtClean="0"/>
              <a:t> </a:t>
            </a:r>
          </a:p>
          <a:p>
            <a:pPr fontAlgn="base"/>
            <a:r>
              <a:rPr lang="ru-RU" sz="2400" dirty="0" smtClean="0"/>
              <a:t> </a:t>
            </a:r>
          </a:p>
          <a:p>
            <a:pPr fontAlgn="base"/>
            <a:r>
              <a:rPr lang="ru-RU" sz="2400" dirty="0" smtClean="0"/>
              <a:t> 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Цитаты из произведений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1859340"/>
            <a:ext cx="54292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ru-RU" sz="2400" dirty="0" smtClean="0"/>
              <a:t>Оба старика по старинному обычаю старосветских помещиков, очень любили покушать… « А что, </a:t>
            </a:r>
            <a:r>
              <a:rPr lang="ru-RU" sz="2400" dirty="0" err="1" smtClean="0"/>
              <a:t>Пульхерия</a:t>
            </a:r>
            <a:r>
              <a:rPr lang="ru-RU" sz="2400" dirty="0" smtClean="0"/>
              <a:t> Ивановна, может быть пора закусить чего-нибудь?» </a:t>
            </a:r>
          </a:p>
          <a:p>
            <a:r>
              <a:rPr lang="ru-RU" sz="2400" dirty="0" smtClean="0"/>
              <a:t>« Чего же  бы теперь, Афанасий Иванович, закусить? Разве коржиков с салом, или пирожков с маком, или, может быть рыжиков соленых?», отвечал Афанасий Иванович. И на столе вдруг является скатерть с пирожками и рыжиками.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Цитаты из произведений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На разрисованных райским цветами тарелках с черной широкой каймой лежала тонкими ломтиками нарезанная семга, маринованные угри.  на тяжелой доске кусок сыра со слезой., и в серебряной кадушке, обложенной снегом, - икра. Меж тарелками несколько тоненьких рюмочек и три  хрустальных графинчика  с разноцветными водками. Все эти предметы помещались на маленьком мраморном столике, уютно присоединившемся к громадному  резного дуба буфету, изрыгающему  пучки стеклянного и серебряного света. Посреди комнаты – тяжелый, как гробница, стол, накрытый белой скатертью, а на ней два прибора. Салфетки, свернутые в виде папских тиар, и три темные бутылки.</a:t>
            </a:r>
          </a:p>
          <a:p>
            <a:r>
              <a:rPr lang="ru-RU" dirty="0" smtClean="0"/>
              <a:t>Зина внесла серебряное крытое блюдо, в котором что – то скворчало. Запах от блюда шел такой, что рот пса немедленно наполнился жидкой слюной.</a:t>
            </a:r>
          </a:p>
          <a:p>
            <a:r>
              <a:rPr lang="ru-RU" dirty="0" smtClean="0"/>
              <a:t>«Сады Семирамиды!» - подумал он и застучал по паркету хвостом, как палкой.</a:t>
            </a:r>
          </a:p>
          <a:p>
            <a:r>
              <a:rPr lang="ru-RU" dirty="0" smtClean="0"/>
              <a:t>- Сюда их, - хищно скомандовал Филипп Филиппович, - Доктор </a:t>
            </a:r>
            <a:r>
              <a:rPr lang="ru-RU" dirty="0" err="1" smtClean="0"/>
              <a:t>Барменталь</a:t>
            </a:r>
            <a:r>
              <a:rPr lang="ru-RU" dirty="0" smtClean="0"/>
              <a:t>, умоляю вас. Оставьте икру в покое. И если хотите послушаться доброго совета, налейте не английской, а обыкновенной русской водки».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Цитаты из произведений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Кузнец не без робости отворил дверь и увидел </a:t>
            </a:r>
            <a:r>
              <a:rPr lang="ru-RU" dirty="0" err="1" smtClean="0"/>
              <a:t>Пацюка</a:t>
            </a:r>
            <a:r>
              <a:rPr lang="ru-RU" dirty="0" smtClean="0"/>
              <a:t>, сидевшего на полу по-турецки перед небольшою кадушкою, на которой стояла миска с галушками. Эта миска стояла, как нарочно, наравне с его ртом. Не подвинувшись ни одним пальцем, он наклонил слегка голову к миске и хлебал жижу, схватывая по временам зубами галушки… « Я к твоей милости пришел,  </a:t>
            </a:r>
            <a:r>
              <a:rPr lang="ru-RU" dirty="0" err="1" smtClean="0"/>
              <a:t>Пацюк</a:t>
            </a:r>
            <a:r>
              <a:rPr lang="ru-RU" dirty="0" smtClean="0"/>
              <a:t>!» сказал </a:t>
            </a:r>
            <a:r>
              <a:rPr lang="ru-RU" dirty="0" err="1" smtClean="0"/>
              <a:t>Вакула</a:t>
            </a:r>
            <a:r>
              <a:rPr lang="ru-RU" dirty="0" smtClean="0"/>
              <a:t>, кланяясь… Но, </a:t>
            </a:r>
            <a:r>
              <a:rPr lang="ru-RU" dirty="0" err="1" smtClean="0"/>
              <a:t>Пацюк</a:t>
            </a:r>
            <a:r>
              <a:rPr lang="ru-RU" dirty="0" smtClean="0"/>
              <a:t> молчал. Тут заметил </a:t>
            </a:r>
            <a:r>
              <a:rPr lang="ru-RU" dirty="0" err="1" smtClean="0"/>
              <a:t>Вакула</a:t>
            </a:r>
            <a:r>
              <a:rPr lang="ru-RU" dirty="0" smtClean="0"/>
              <a:t>, что ни галушек, ни кадушки перед ним не было; но вместо того на полу стояли две деревянные миски; одна была наполнена варениками, другая сметаною… </a:t>
            </a:r>
            <a:r>
              <a:rPr lang="ru-RU" dirty="0" err="1" smtClean="0"/>
              <a:t>Пацюк</a:t>
            </a:r>
            <a:r>
              <a:rPr lang="ru-RU" dirty="0" smtClean="0"/>
              <a:t> разинул рот; поглядел на вареники и еще сильнее разинул рот. В это время вареник выплеснул из миски, шлепнулся в сметану, перевернулся на другую сторону, подскочил вверх и как раз попал ему в рот.</a:t>
            </a:r>
          </a:p>
          <a:p>
            <a:r>
              <a:rPr lang="ru-RU" dirty="0" err="1" smtClean="0"/>
              <a:t>Пацюк</a:t>
            </a:r>
            <a:r>
              <a:rPr lang="ru-RU" dirty="0" smtClean="0"/>
              <a:t> съел и снова разинул рот, и вареник таким же порядком отправился снова. На себя принимал он труд жевать и проглатывать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576398" cy="1143000"/>
          </a:xfrm>
        </p:spPr>
        <p:txBody>
          <a:bodyPr/>
          <a:lstStyle/>
          <a:p>
            <a:r>
              <a:rPr lang="ru-RU" dirty="0" smtClean="0"/>
              <a:t>Цитаты из произведений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 Что за уха! Да как жирна:</a:t>
            </a:r>
          </a:p>
          <a:p>
            <a:r>
              <a:rPr lang="ru-RU" dirty="0" smtClean="0"/>
              <a:t>Как будто янтарем подернулась она</a:t>
            </a:r>
          </a:p>
          <a:p>
            <a:r>
              <a:rPr lang="ru-RU" dirty="0" smtClean="0"/>
              <a:t>Поешь же миленький дружочек!</a:t>
            </a:r>
          </a:p>
          <a:p>
            <a:r>
              <a:rPr lang="ru-RU" dirty="0" smtClean="0"/>
              <a:t>Вот лещик, потроха,</a:t>
            </a:r>
          </a:p>
          <a:p>
            <a:r>
              <a:rPr lang="ru-RU" dirty="0" smtClean="0"/>
              <a:t>Вот стерляди кусочек!</a:t>
            </a:r>
          </a:p>
          <a:p>
            <a:r>
              <a:rPr lang="ru-RU" dirty="0" smtClean="0"/>
              <a:t>Еще хоть ложечку!..»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Цитаты из произведений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Что у вас сегодня на завтрак?- спросил достопочтенный настоятель.</a:t>
            </a:r>
          </a:p>
          <a:p>
            <a:r>
              <a:rPr lang="ru-RU" dirty="0" smtClean="0"/>
              <a:t>- Яичница с петушиными гребешками.</a:t>
            </a:r>
          </a:p>
          <a:p>
            <a:r>
              <a:rPr lang="ru-RU" dirty="0" smtClean="0"/>
              <a:t>- Еще что?</a:t>
            </a:r>
          </a:p>
          <a:p>
            <a:r>
              <a:rPr lang="ru-RU" dirty="0" smtClean="0"/>
              <a:t>- Фаршированные шампиньоны.</a:t>
            </a:r>
          </a:p>
          <a:p>
            <a:r>
              <a:rPr lang="ru-RU" dirty="0" smtClean="0"/>
              <a:t>-Еще?</a:t>
            </a:r>
          </a:p>
          <a:p>
            <a:r>
              <a:rPr lang="ru-RU" dirty="0" smtClean="0"/>
              <a:t>- Раки под соусом с мадерой.</a:t>
            </a:r>
          </a:p>
          <a:p>
            <a:r>
              <a:rPr lang="ru-RU" dirty="0" smtClean="0"/>
              <a:t>- Мелочь все это, мелочь. Назовите что- </a:t>
            </a:r>
            <a:r>
              <a:rPr lang="ru-RU" dirty="0" err="1" smtClean="0"/>
              <a:t>нибудь</a:t>
            </a:r>
            <a:r>
              <a:rPr lang="ru-RU" dirty="0" smtClean="0"/>
              <a:t> более  основательное, да поскорее.</a:t>
            </a:r>
          </a:p>
          <a:p>
            <a:r>
              <a:rPr lang="ru-RU" dirty="0" smtClean="0"/>
              <a:t>- Можно подать окорок, начиненный фисташками.</a:t>
            </a:r>
          </a:p>
          <a:p>
            <a:r>
              <a:rPr lang="ru-RU" dirty="0" err="1" smtClean="0"/>
              <a:t>Шико</a:t>
            </a:r>
            <a:r>
              <a:rPr lang="ru-RU" dirty="0" smtClean="0"/>
              <a:t> презрительно фыркнул.</a:t>
            </a:r>
          </a:p>
          <a:p>
            <a:r>
              <a:rPr lang="ru-RU" dirty="0" smtClean="0"/>
              <a:t>- Простите, - робко вмешался </a:t>
            </a:r>
            <a:r>
              <a:rPr lang="ru-RU" dirty="0" err="1" smtClean="0"/>
              <a:t>Эузер</a:t>
            </a:r>
            <a:r>
              <a:rPr lang="ru-RU" dirty="0" smtClean="0"/>
              <a:t>. - Он сварен в сухом хересе.</a:t>
            </a:r>
          </a:p>
          <a:p>
            <a:r>
              <a:rPr lang="ru-RU" dirty="0" smtClean="0"/>
              <a:t>Я нашпиговал его говядиной, вымоченной в маринаде на оливковом масле. Таким образом, мясо окорока сдобрено говяжьим жиром, а говядина - свиным.</a:t>
            </a:r>
          </a:p>
          <a:p>
            <a:r>
              <a:rPr lang="ru-RU" dirty="0" err="1" smtClean="0"/>
              <a:t>Горанфро</a:t>
            </a:r>
            <a:r>
              <a:rPr lang="ru-RU" dirty="0" smtClean="0"/>
              <a:t> бросил на </a:t>
            </a:r>
            <a:r>
              <a:rPr lang="ru-RU" dirty="0" err="1" smtClean="0"/>
              <a:t>Шико</a:t>
            </a:r>
            <a:r>
              <a:rPr lang="ru-RU" dirty="0" smtClean="0"/>
              <a:t> робкий взгляд и жестом выразил одобрение.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Будем трапезничать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91002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А сейчас всех участников и гостей </a:t>
            </a:r>
            <a:r>
              <a:rPr lang="ru-RU" sz="3600" b="1" dirty="0" smtClean="0">
                <a:solidFill>
                  <a:srgbClr val="C00000"/>
                </a:solidFill>
              </a:rPr>
              <a:t>приглашаем на чаепитие</a:t>
            </a:r>
            <a:r>
              <a:rPr lang="ru-RU" sz="5400" b="1" dirty="0" smtClean="0">
                <a:solidFill>
                  <a:srgbClr val="C00000"/>
                </a:solidFill>
              </a:rPr>
              <a:t>!</a:t>
            </a:r>
          </a:p>
          <a:p>
            <a:endParaRPr lang="ru-RU" dirty="0"/>
          </a:p>
        </p:txBody>
      </p:sp>
      <p:pic>
        <p:nvPicPr>
          <p:cNvPr id="4" name="Рисунок 3" descr="http://player.myshared.ru/5/419669/slides/slide_2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7" y="2857496"/>
            <a:ext cx="361315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fb.ru/misc/i/gallery/40827/246712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9" y="2857496"/>
            <a:ext cx="3571901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задачи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ru-RU" b="1" dirty="0" smtClean="0">
                <a:solidFill>
                  <a:srgbClr val="FF0000"/>
                </a:solidFill>
              </a:rPr>
              <a:t>Цель:</a:t>
            </a:r>
            <a:r>
              <a:rPr lang="ru-RU" dirty="0" smtClean="0"/>
              <a:t> - познакомить студентов с интересными эпизодами жизни известных писателей и поэтов, касающихся кулинарии</a:t>
            </a:r>
          </a:p>
          <a:p>
            <a:pPr fontAlgn="base"/>
            <a:r>
              <a:rPr lang="ru-RU" b="1" dirty="0" smtClean="0">
                <a:solidFill>
                  <a:srgbClr val="FF0000"/>
                </a:solidFill>
              </a:rPr>
              <a:t>Задачи:</a:t>
            </a:r>
          </a:p>
          <a:p>
            <a:pPr fontAlgn="base"/>
            <a:r>
              <a:rPr lang="ru-RU" b="1" dirty="0" smtClean="0"/>
              <a:t>Образовательная:</a:t>
            </a:r>
            <a:r>
              <a:rPr lang="ru-RU" dirty="0" smtClean="0"/>
              <a:t>  расширить кругозор обучающихся </a:t>
            </a:r>
          </a:p>
          <a:p>
            <a:pPr fontAlgn="base"/>
            <a:r>
              <a:rPr lang="ru-RU" b="1" dirty="0" smtClean="0"/>
              <a:t>Развивающая: </a:t>
            </a:r>
            <a:r>
              <a:rPr lang="ru-RU" dirty="0" smtClean="0"/>
              <a:t>способствовать развитию интеллектуальных  способностей и  повышению культурного уровня, умению  сопоставлять, оценивать, делать выводы.</a:t>
            </a:r>
          </a:p>
          <a:p>
            <a:pPr fontAlgn="base"/>
            <a:r>
              <a:rPr lang="ru-RU" b="1" dirty="0" smtClean="0"/>
              <a:t>Воспитательная:</a:t>
            </a:r>
          </a:p>
          <a:p>
            <a:pPr fontAlgn="base"/>
            <a:r>
              <a:rPr lang="ru-RU" dirty="0" smtClean="0"/>
              <a:t>- способствовать повышению интереса к профессии, повышать чувство любви к чтению художественной литературы.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Портрет А.С.Пушкина</a:t>
            </a:r>
            <a:endParaRPr lang="ru-RU" dirty="0"/>
          </a:p>
        </p:txBody>
      </p:sp>
      <p:pic>
        <p:nvPicPr>
          <p:cNvPr id="4" name="Содержимое 3" descr="https://kinderlibrary.files.wordpress.com/2011/10/d0bfd183d188d0bad0b8d0bd.jpg?w=670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1357298"/>
            <a:ext cx="7072362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А.С. Пушкин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47800"/>
            <a:ext cx="7933588" cy="483872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Пушкин не был особо привередливым в еде. Предпочтение отдавал простой каше, домашнему супу, печеному картофелю. Любимыми кушаньями поэта были также варенец и моченые яблоки. Мог съесть тридцать блинов, запивая после каждого глотком воды.</a:t>
            </a:r>
          </a:p>
          <a:p>
            <a:endParaRPr lang="ru-RU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Михаил Юрьевич  Лермонтов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s://kinderlibrary.files.wordpress.com/2011/10/d0bbd0b5d180d0bcd0bed0bdd182d0bed0b2.jpg?w=670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9787" y="1295400"/>
            <a:ext cx="4984426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Любимые блюда  Лермонтова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 отличие от Пушкина Лермонтов аппетита к еде не </a:t>
            </a:r>
            <a:r>
              <a:rPr lang="ru-RU" sz="3600" dirty="0" smtClean="0"/>
              <a:t>испытывал. Его первая возлюбленная Екатерина Сушкова в  своих « записках» вспоминает:   «Лермонтов никогда не знал ,что ел: телятину, или свинину, дичь или барашка. Однако это не мешало поэту спорить с друзьями, убеждая их в утонченности своего  гастрономического вкуса. Те слушали, слушали, а потом взяли и накормили Лермонтова булочками с начинкой из опилок. Юный поэт ( на то время ему было 16 лет) ни о чем не подозревая  успел съесть целую такую булку и принялся за вторую, но его остановили, показав </a:t>
            </a:r>
            <a:r>
              <a:rPr lang="ru-RU" sz="3600" dirty="0" err="1" smtClean="0"/>
              <a:t>неудобоваринную</a:t>
            </a:r>
            <a:r>
              <a:rPr lang="ru-RU" sz="3600" dirty="0" smtClean="0"/>
              <a:t> для желудка начинку»</a:t>
            </a:r>
            <a:endParaRPr lang="ru-RU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Островский</a:t>
            </a:r>
            <a:endParaRPr lang="ru-RU" dirty="0"/>
          </a:p>
        </p:txBody>
      </p:sp>
      <p:pic>
        <p:nvPicPr>
          <p:cNvPr id="4" name="Содержимое 3" descr="https://im0-tub-ru.yandex.net/i?id=146b0e3b9c7bb07c3bd1bb95ba15c1f0-l&amp;n=1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68548" y="1447800"/>
            <a:ext cx="363245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0"/>
            <a:ext cx="749808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Островский А.Н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47800"/>
            <a:ext cx="7933588" cy="4800600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sz="2800" dirty="0" smtClean="0"/>
              <a:t>Русский драматург слыл любителем аппетитных расстегаев. В Кузнецком переулке Москвы в трактире Щербакова, подавали расстегаи не с рыбой, как обычно, а с мясом. Охотником до них и был</a:t>
            </a:r>
            <a:r>
              <a:rPr lang="ru-RU" sz="2800" u="sng" dirty="0" smtClean="0"/>
              <a:t> Александр Николаевич</a:t>
            </a:r>
            <a:r>
              <a:rPr lang="ru-RU" sz="2800" dirty="0" smtClean="0"/>
              <a:t> Каждый такой расстегай был величиной с тарелку, а стоил вместе с бульоном всего 15 копеек. Это- то и привлекало к Щербакову бедных актеров в период безденежья. Но эти расстегаи любила и знать.</a:t>
            </a:r>
          </a:p>
          <a:p>
            <a:pPr fontAlgn="base"/>
            <a:r>
              <a:rPr lang="ru-RU" sz="2800" u="sng" dirty="0" smtClean="0"/>
              <a:t> </a:t>
            </a:r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468</TotalTime>
  <Words>1281</Words>
  <PresentationFormat>Экран (4:3)</PresentationFormat>
  <Paragraphs>82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Солнцестояние</vt:lpstr>
      <vt:lpstr>Классный час  «Любимые блюда известных писателей и поэтов»</vt:lpstr>
      <vt:lpstr>Эпиграф</vt:lpstr>
      <vt:lpstr>Цель и задачи </vt:lpstr>
      <vt:lpstr>Портрет А.С.Пушкина</vt:lpstr>
      <vt:lpstr>А.С. Пушкин</vt:lpstr>
      <vt:lpstr>Михаил Юрьевич  Лермонтов</vt:lpstr>
      <vt:lpstr>Любимые блюда  Лермонтова</vt:lpstr>
      <vt:lpstr>Островский</vt:lpstr>
      <vt:lpstr>Островский А.Н</vt:lpstr>
      <vt:lpstr>Чехов</vt:lpstr>
      <vt:lpstr>Любимое блюдо А.П.Чехова</vt:lpstr>
      <vt:lpstr>Караси А.П.Чехова</vt:lpstr>
      <vt:lpstr>Бутерброд по - Достоевски</vt:lpstr>
      <vt:lpstr>Федор Достоевский</vt:lpstr>
      <vt:lpstr>Федор Достоевский</vt:lpstr>
      <vt:lpstr>Гоголь Николай Васильевич</vt:lpstr>
      <vt:lpstr>Гоголь</vt:lpstr>
      <vt:lpstr> </vt:lpstr>
      <vt:lpstr>Иван Тургенев</vt:lpstr>
      <vt:lpstr>Иван Тургенев</vt:lpstr>
      <vt:lpstr>Цитаты из произведений</vt:lpstr>
      <vt:lpstr>Цитаты из произведений</vt:lpstr>
      <vt:lpstr>Цитаты из произведений</vt:lpstr>
      <vt:lpstr>Цитаты из произведений</vt:lpstr>
      <vt:lpstr>Цитаты из произведений</vt:lpstr>
      <vt:lpstr>Будем трапезничать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«Любимые блюда известных писателей и поэтов»</dc:title>
  <dc:creator>админ</dc:creator>
  <cp:lastModifiedBy>админ</cp:lastModifiedBy>
  <cp:revision>48</cp:revision>
  <dcterms:created xsi:type="dcterms:W3CDTF">2019-02-19T12:22:38Z</dcterms:created>
  <dcterms:modified xsi:type="dcterms:W3CDTF">2020-04-02T04:49:20Z</dcterms:modified>
</cp:coreProperties>
</file>