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3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Нанесение размеров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20" t="12376" r="11952" b="12360"/>
          <a:stretch/>
        </p:blipFill>
        <p:spPr>
          <a:xfrm>
            <a:off x="1024128" y="0"/>
            <a:ext cx="9509759" cy="701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5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77" t="11365" r="11574" b="12865"/>
          <a:stretch/>
        </p:blipFill>
        <p:spPr>
          <a:xfrm>
            <a:off x="711200" y="0"/>
            <a:ext cx="9367519" cy="69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216" t="8334" r="4754" b="16906"/>
          <a:stretch/>
        </p:blipFill>
        <p:spPr>
          <a:xfrm>
            <a:off x="223520" y="0"/>
            <a:ext cx="11054079" cy="696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792" t="13056" r="6249" b="6139"/>
          <a:stretch/>
        </p:blipFill>
        <p:spPr>
          <a:xfrm>
            <a:off x="487680" y="63017"/>
            <a:ext cx="9834880" cy="670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596" t="9345" r="6270" b="12360"/>
          <a:stretch/>
        </p:blipFill>
        <p:spPr>
          <a:xfrm>
            <a:off x="345440" y="243840"/>
            <a:ext cx="9408159" cy="634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080" t="10860" r="5891" b="7308"/>
          <a:stretch/>
        </p:blipFill>
        <p:spPr>
          <a:xfrm>
            <a:off x="182880" y="0"/>
            <a:ext cx="994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4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42" t="13386" r="10446" b="11855"/>
          <a:stretch/>
        </p:blipFill>
        <p:spPr>
          <a:xfrm>
            <a:off x="1198880" y="142241"/>
            <a:ext cx="8757920" cy="654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26" t="12376" r="12710" b="8824"/>
          <a:stretch/>
        </p:blipFill>
        <p:spPr>
          <a:xfrm>
            <a:off x="1259840" y="0"/>
            <a:ext cx="9012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1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899" t="13891" r="16120" b="13370"/>
          <a:stretch/>
        </p:blipFill>
        <p:spPr>
          <a:xfrm>
            <a:off x="1747520" y="266621"/>
            <a:ext cx="8696959" cy="659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3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58" t="13386" r="15361" b="12360"/>
          <a:stretch/>
        </p:blipFill>
        <p:spPr>
          <a:xfrm>
            <a:off x="1024128" y="0"/>
            <a:ext cx="8961119" cy="693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4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141" t="12376" r="20666" b="14380"/>
          <a:stretch/>
        </p:blipFill>
        <p:spPr>
          <a:xfrm>
            <a:off x="1738884" y="0"/>
            <a:ext cx="8290560" cy="667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29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2</Words>
  <Application>Microsoft Office PowerPoint</Application>
  <PresentationFormat>Широкоэкранный</PresentationFormat>
  <Paragraphs>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Интеграл</vt:lpstr>
      <vt:lpstr>Нанесение размеров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Нанесение размеров</dc:title>
  <dc:creator>User</dc:creator>
  <cp:lastModifiedBy>User</cp:lastModifiedBy>
  <cp:revision>2</cp:revision>
  <dcterms:created xsi:type="dcterms:W3CDTF">2015-04-01T06:33:52Z</dcterms:created>
  <dcterms:modified xsi:type="dcterms:W3CDTF">2015-04-01T06:49:41Z</dcterms:modified>
</cp:coreProperties>
</file>