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3" r:id="rId7"/>
    <p:sldId id="262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26F23-EBA6-46D9-B434-8E9C8A5570F1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6FABF-4364-46E6-8ABD-27F05E1DE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9817C-B460-490F-AFEE-33347353DB00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EC8BF-4D98-4B15-B705-FB81F9102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89217-5049-47FC-AD47-E6E7EABD9B29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17D30-27F9-4FEE-A162-97F37CEA3A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2ADE3-6DF3-4D13-89F6-FE18F506BF46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C38DE-2A38-409C-9902-45ABFE937D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B421-6C22-478B-8DBA-E978C700153D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8452B-5B77-44DB-96C9-C245989A5A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77335-5659-49D0-92B7-55310EFD3C21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18358-76F1-49A0-B915-5870500FD5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EC9A5-2305-4ADC-8A16-920A5D80DC85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152E8-F6AF-4549-B9E3-C2B2F3A959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BE7DC-4117-48AC-BBAA-5BC3D5E66215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C3FBA-EAFC-4524-AEE4-C07A3DC4A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4870A-E785-4DFE-84C0-9169933F1300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C5EA1-9D83-4A5A-8469-B1D2B6B22E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2F5B1-20FC-4E02-8E8D-F7C0F2E670F1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37914-2C59-4CCA-9B77-BB12733F60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81B6E-C7EC-44A4-8260-92BD29A0EFB1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8AF96-FB91-4604-ADB8-88586E347A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0A15CB-D061-42C1-90F4-EADF8E37DC2C}" type="datetimeFigureOut">
              <a:rPr lang="ru-RU"/>
              <a:pPr>
                <a:defRPr/>
              </a:pPr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4B7C2C-F930-466F-BEDC-2FB144D13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026" name="Picture 2" descr="C:\Users\rekom\Desktop\image5476375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3608" y="2636912"/>
            <a:ext cx="7128792" cy="3379089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836713"/>
            <a:ext cx="5184575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104456" cy="4525963"/>
          </a:xfrm>
        </p:spPr>
        <p:txBody>
          <a:bodyPr/>
          <a:lstStyle/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Россия!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Ты не зря слыла для стран других загадкой,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Но не всегда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Была судьба страны великой гладкой.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Порой не радость,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А печаль царила над Россией,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И часто защищала сталь ее озера синие.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Порой невзгоды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Над страной кружились черным вороном,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Плечом к плечу вставал народ,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Чтобы сразиться с ворогом.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И были у большой страны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Героев  поколения,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Мы вспоминаем в День единства их с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волнением!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rekom\Desktop\_народного_единства_!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75656" y="2708920"/>
            <a:ext cx="2183478" cy="3223841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/>
          </a:p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C00000"/>
                </a:solidFill>
              </a:rPr>
              <a:t>Наша Родина – самое большое государство на земном шаре. Нашу страну омывают сразу три океана (Северный Ледовитый, Тихий, Атлантический). Она богата лесами. В её недрах залегают многочисленные полезные ископаемые.</a:t>
            </a:r>
          </a:p>
          <a:p>
            <a:pPr>
              <a:buNone/>
            </a:pPr>
            <a:endParaRPr lang="ru-RU" sz="1800" b="1" dirty="0"/>
          </a:p>
        </p:txBody>
      </p:sp>
      <p:pic>
        <p:nvPicPr>
          <p:cNvPr id="2050" name="Picture 2" descr="C:\Users\rekom\Desktop\0_8e74a_dbf774ff_X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87624" y="2708920"/>
            <a:ext cx="3671639" cy="255920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/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В России насчитывается более двух миллионов рек, а по количеству и разнообразию озёр, она занимает одно из первых мест в мире. Велика и богата наша Родина, но главное её богатство - люди.</a:t>
            </a: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       (видео «С чего начинается 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        Родина?)</a:t>
            </a:r>
          </a:p>
          <a:p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3075" name="Picture 3" descr="C:\Users\rekom\Desktop\0378e6be322d10ff4f352fa17725e306027432f5_66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2780928"/>
            <a:ext cx="3600400" cy="269895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C00000"/>
                </a:solidFill>
              </a:rPr>
              <a:t>Учёные насчитывают в России 150 языков. Русским языком владеют, практически, все жители нашей страны. Россия – страна многонациональная, в ней проживают представители более ста наций и народностей. Люди исповедуют разные религии. Самой распространённой религией среди верующего населения России является православие.</a:t>
            </a:r>
          </a:p>
          <a:p>
            <a:pPr>
              <a:buNone/>
            </a:pPr>
            <a:endParaRPr lang="ru-RU" sz="1800" b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rekom\Desktop\12522121360566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2852936"/>
            <a:ext cx="3671639" cy="2556818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/>
          </a:p>
          <a:p>
            <a:endParaRPr lang="ru-RU" sz="1800" b="1" dirty="0" smtClean="0"/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4 ноября мы празднуем День народного единства!</a:t>
            </a:r>
          </a:p>
          <a:p>
            <a:pPr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       (звучит Гимн России)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rekom\Desktop\den_edinstv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2852936"/>
            <a:ext cx="3384376" cy="2538282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C00000"/>
                </a:solidFill>
              </a:rPr>
              <a:t>Это дата связана с освобождением Москвы силами народного ополчения под руководством Кузьмы Минина и Дмитрия Пожарского от польских интервентов в 1612 году.</a:t>
            </a:r>
          </a:p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002060"/>
                </a:solidFill>
              </a:rPr>
              <a:t>Давайте совершим небольшой экскурс в историю и вспомним, как это было.</a:t>
            </a:r>
          </a:p>
          <a:p>
            <a:pPr>
              <a:buNone/>
            </a:pPr>
            <a:endParaRPr lang="ru-RU" sz="1800" b="1" dirty="0"/>
          </a:p>
        </p:txBody>
      </p:sp>
      <p:pic>
        <p:nvPicPr>
          <p:cNvPr id="2050" name="Picture 2" descr="C:\Users\rekom\Desktop\kaz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2780928"/>
            <a:ext cx="3455615" cy="2591711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i="1" dirty="0" smtClean="0"/>
          </a:p>
          <a:p>
            <a:r>
              <a:rPr lang="ru-RU" sz="1800" b="1" dirty="0" smtClean="0">
                <a:solidFill>
                  <a:srgbClr val="C00000"/>
                </a:solidFill>
              </a:rPr>
              <a:t>Начало XVII  века в истории нашего государства называют Смутным временем. Одной из причин Смуты стало пресечение законной московской династии Рюриковичей. Это совпало с разрухой, голодом, запустением центральной части русских земель, которые стали следствием неразумной политики Ивана Грозного.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Users\rekom\Desktop\75101205_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75656" y="2996952"/>
            <a:ext cx="3167583" cy="2329238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002060"/>
                </a:solidFill>
              </a:rPr>
              <a:t>Стремясь преодолеть хозяйственную разруху, власти ужесточили политику закрепощения крестьян, увеличили налоговый гнет. Это вызывало протест народа.  </a:t>
            </a:r>
          </a:p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C00000"/>
                </a:solidFill>
              </a:rPr>
              <a:t>Верхушка общества была разобщена, между боярами и дворянами существовали противоречия.  Все это привело к ослаблению центральной власти.  </a:t>
            </a:r>
          </a:p>
          <a:p>
            <a:pPr>
              <a:buNone/>
            </a:pPr>
            <a:endParaRPr lang="ru-RU" sz="1800" b="1" dirty="0"/>
          </a:p>
        </p:txBody>
      </p:sp>
      <p:pic>
        <p:nvPicPr>
          <p:cNvPr id="4098" name="Picture 2" descr="C:\Users\rekom\Desktop\106722411_db0e208201208d42d8e360079ddcd9b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2780928"/>
            <a:ext cx="3455615" cy="265506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C00000"/>
                </a:solidFill>
              </a:rPr>
              <a:t>И за всем этим зорко следили давние недруги России -  поляки, шведы, татары, довольные ее ослаблением, готовые каждую минуту отхватить себе лакомый кусочек земли Русской.</a:t>
            </a:r>
          </a:p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002060"/>
                </a:solidFill>
              </a:rPr>
              <a:t>Никогда русское государство не было так близко к распаду, как в период Смутного времени.</a:t>
            </a:r>
          </a:p>
          <a:p>
            <a:pPr>
              <a:buNone/>
            </a:pPr>
            <a:endParaRPr lang="ru-RU" sz="1800" b="1" dirty="0"/>
          </a:p>
        </p:txBody>
      </p:sp>
      <p:pic>
        <p:nvPicPr>
          <p:cNvPr id="5122" name="Picture 2" descr="C:\Users\rekom\Desktop\79003169_LD_Dmitry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2852936"/>
            <a:ext cx="3455615" cy="2438677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C00000"/>
                </a:solidFill>
              </a:rPr>
              <a:t>С сентября 1610 года Москва была занята польскими войсками. Боярское правительство договорилось с королем Польши Сигизмундом III о признании его сына Владислава русским царем, но на условиях независимости государственной жизни, православной церкви и национального быта. Однако поляки не собирались выполнять условия этого договора.</a:t>
            </a:r>
          </a:p>
          <a:p>
            <a:pPr>
              <a:buNone/>
            </a:pPr>
            <a:endParaRPr lang="ru-RU" sz="1800" b="1" dirty="0">
              <a:solidFill>
                <a:srgbClr val="C00000"/>
              </a:solidFill>
            </a:endParaRPr>
          </a:p>
        </p:txBody>
      </p:sp>
      <p:pic>
        <p:nvPicPr>
          <p:cNvPr id="6146" name="Picture 2" descr="C:\Users\rekom\Desktop\0007-007-Pozharskij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63688" y="2852936"/>
            <a:ext cx="2363615" cy="312097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002060"/>
                </a:solidFill>
              </a:rPr>
              <a:t>Реальной властью в российской столице обладали польские военачальники и их пособники из русских бояр. Захватчики дочиста обирали население, сжигали города и села, зверски убивали или угоняли в плен жителей.</a:t>
            </a:r>
          </a:p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C00000"/>
                </a:solidFill>
              </a:rPr>
              <a:t>Страну рвали на куски. Речь шла о сохранении национальной самобытности и независимости.</a:t>
            </a:r>
          </a:p>
          <a:p>
            <a:pPr>
              <a:buNone/>
            </a:pPr>
            <a:endParaRPr lang="ru-RU" sz="1800" b="1" dirty="0"/>
          </a:p>
        </p:txBody>
      </p:sp>
      <p:pic>
        <p:nvPicPr>
          <p:cNvPr id="7170" name="Picture 2" descr="C:\Users\rekom\Desktop\76510260_krepost_Derpt_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2996952"/>
            <a:ext cx="3167583" cy="2107191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002060"/>
              </a:solidFill>
            </a:endParaRP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Осознание этого факта привело к пробуждению русского народа. Он поднялся на борьбу за освобождение Отечества.</a:t>
            </a:r>
          </a:p>
          <a:p>
            <a:pPr>
              <a:buNone/>
            </a:pP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8194" name="Picture 2" descr="C:\Users\rekom\Desktop\484e6e8a3e68b456da2df84d4e8561bfbc5f6c13469072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1640" y="2996952"/>
            <a:ext cx="3455615" cy="2133842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C00000"/>
              </a:solidFill>
            </a:endParaRPr>
          </a:p>
          <a:p>
            <a:r>
              <a:rPr lang="ru-RU" sz="1800" b="1" dirty="0" smtClean="0">
                <a:solidFill>
                  <a:srgbClr val="C00000"/>
                </a:solidFill>
              </a:rPr>
              <a:t>Зимой 1611 года </a:t>
            </a:r>
            <a:r>
              <a:rPr lang="ru-RU" sz="1800" b="1" dirty="0" err="1" smtClean="0">
                <a:solidFill>
                  <a:srgbClr val="C00000"/>
                </a:solidFill>
              </a:rPr>
              <a:t>Прокопий</a:t>
            </a:r>
            <a:r>
              <a:rPr lang="ru-RU" sz="1800" b="1" dirty="0" smtClean="0">
                <a:solidFill>
                  <a:srgbClr val="C00000"/>
                </a:solidFill>
              </a:rPr>
              <a:t> Ляпунов на рязанской земле организовал народное ополчение, к нему присоединились жители Нижнего Новгорода, Мурома, Ярославля, Вологды, Костромы и казаки. Весной ополчение подошло к Москве, москвичи поднялись на восстание. Но силы были неравны, и в результате первое ополчение потерпело поражение.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C:\Users\rekom\Desktop\Hermogene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75656" y="2924944"/>
            <a:ext cx="3024336" cy="2386727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Центром освободительной борьбы с осени 1611 года становится Нижний Новгород. Нижегородский земский староста Кузьма Минин обратился к жителям города с призывом помочь всеми силами и средствами в создании нового народного ополчения для освобождения России от иноземных захватчиков.</a:t>
            </a:r>
          </a:p>
          <a:p>
            <a:pPr>
              <a:buNone/>
            </a:pP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10242" name="Picture 2" descr="C:\Users\rekom\Desktop\minin-novgorod-naro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87624" y="2708920"/>
            <a:ext cx="3527623" cy="2715201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/>
          </a:p>
          <a:p>
            <a:r>
              <a:rPr lang="ru-RU" sz="1800" b="1" dirty="0" smtClean="0">
                <a:solidFill>
                  <a:srgbClr val="C00000"/>
                </a:solidFill>
              </a:rPr>
              <a:t>Благословение на поход патриоты получили в храме Предтечи в Нижнем Новгороде. Именно у этого святого места прозвучало воззвание Кузьмы Минина к народу, и собирались деньги на ополчение. Он первым пожертвовал немалые деньги. Примеру Минина последовали многие состоятельные люди.</a:t>
            </a:r>
          </a:p>
          <a:p>
            <a:pPr>
              <a:buNone/>
            </a:pPr>
            <a:endParaRPr lang="ru-RU" sz="1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rekom\Desktop\101pEpf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1640" y="2852936"/>
            <a:ext cx="3394720" cy="2673342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Затем стали рассылать грамоты по всей России с призывом к совместной борьбе. В Нижний Новгород стали стягиваться вооруженные отряды ополченцев со всех земель. Для объединенного войска нужен был твердый и решительный командующий, и выбор пал на Дмитрия Михайловича Пожарского.</a:t>
            </a:r>
          </a:p>
          <a:p>
            <a:pPr>
              <a:buNone/>
            </a:pP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12290" name="Picture 2" descr="C:\Users\rekom\Desktop\Pojarski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91680" y="2780928"/>
            <a:ext cx="2454549" cy="3205641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C00000"/>
              </a:solidFill>
            </a:endParaRPr>
          </a:p>
          <a:p>
            <a:r>
              <a:rPr lang="ru-RU" sz="1800" b="1" dirty="0" smtClean="0">
                <a:solidFill>
                  <a:srgbClr val="C00000"/>
                </a:solidFill>
              </a:rPr>
              <a:t>В июле 1612 года ополчение выступило на Москву. Участники штурма продемонстрировали образец героизма,  сплоченности всего народа не зависимо от происхождения, вероисповедания, положения в обществе.</a:t>
            </a:r>
          </a:p>
          <a:p>
            <a:pPr>
              <a:buNone/>
            </a:pPr>
            <a:endParaRPr lang="ru-RU" sz="1800" b="1" dirty="0">
              <a:solidFill>
                <a:srgbClr val="C00000"/>
              </a:solidFill>
            </a:endParaRPr>
          </a:p>
        </p:txBody>
      </p:sp>
      <p:pic>
        <p:nvPicPr>
          <p:cNvPr id="13314" name="Picture 2" descr="C:\Users\rekom\Desktop\1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31640" y="2924944"/>
            <a:ext cx="3311599" cy="229403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002060"/>
              </a:solidFill>
            </a:endParaRP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4 ноября 1612 года ополчение Минина и Пожарского полностью освободило столицу от врагов. Вот почему день 4 ноября признан Днём народного единства России.</a:t>
            </a:r>
          </a:p>
          <a:p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14338" name="Picture 2" descr="C:\Users\rekom\Desktop\mininipozharskiy_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2780928"/>
            <a:ext cx="3383607" cy="2721387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860032" y="1412776"/>
            <a:ext cx="3456384" cy="4785395"/>
          </a:xfrm>
        </p:spPr>
        <p:txBody>
          <a:bodyPr/>
          <a:lstStyle/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Ушли в историю года,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Цари менялись и народы,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Но время смутное, невзгоды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Русь не забудет никогда!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Победой вписана строка,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И славит стих былых героев,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Поверг народ врагов – изгоев,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Обрёл свободу на века!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 И поднималась Русь с колен,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В руках с иконой перед битвой,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Благословлённая молитвой,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Под звон грядущих перемен.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Деревни, сёла, города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С поклоном русскому народу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Сегодня празднуют свободу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И День единства навсегда!</a:t>
            </a:r>
          </a:p>
          <a:p>
            <a:pPr>
              <a:buNone/>
            </a:pP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15363" name="Picture 3" descr="C:\Users\rekom\Desktop\04332ce9a3111416219496870e9bc2c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2852936"/>
            <a:ext cx="3528392" cy="2646294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002060"/>
              </a:solidFill>
            </a:endParaRP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Память о героях ополчения увековечена в Нижнем Новгороде. В честь их названы улицы и центральная площадь города. Площадь Минина и Пожарского стала местом главных городских торжеств и зрелищных мероприятий.</a:t>
            </a:r>
          </a:p>
          <a:p>
            <a:pPr>
              <a:buNone/>
            </a:pP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16386" name="Picture 2" descr="C:\Users\rekom\Desktop\751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648" y="2924944"/>
            <a:ext cx="3383607" cy="253770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C00000"/>
              </a:solidFill>
            </a:endParaRPr>
          </a:p>
          <a:p>
            <a:r>
              <a:rPr lang="ru-RU" sz="1800" b="1" dirty="0" smtClean="0">
                <a:solidFill>
                  <a:srgbClr val="C00000"/>
                </a:solidFill>
              </a:rPr>
              <a:t>А в Москве в 1818 году был установлен скульптурный памятник с изображением героев (работа Ивана Петровича </a:t>
            </a:r>
            <a:r>
              <a:rPr lang="ru-RU" sz="1800" b="1" dirty="0" err="1" smtClean="0">
                <a:solidFill>
                  <a:srgbClr val="C00000"/>
                </a:solidFill>
              </a:rPr>
              <a:t>Мартоса</a:t>
            </a:r>
            <a:r>
              <a:rPr lang="ru-RU" sz="1800" b="1" dirty="0" smtClean="0">
                <a:solidFill>
                  <a:srgbClr val="C00000"/>
                </a:solidFill>
              </a:rPr>
              <a:t>). На памятнике выбита надпись: «Гражданину Минину и князю Пожарскому благодарная Россия». В 2005 году копия этой скульптуры установлена в Нижнем Новгороде у старинного храма Предтечи.</a:t>
            </a:r>
          </a:p>
          <a:p>
            <a:pPr>
              <a:buNone/>
            </a:pPr>
            <a:endParaRPr lang="ru-RU" sz="1800" b="1" dirty="0">
              <a:solidFill>
                <a:srgbClr val="C00000"/>
              </a:solidFill>
            </a:endParaRPr>
          </a:p>
        </p:txBody>
      </p:sp>
      <p:pic>
        <p:nvPicPr>
          <p:cNvPr id="17410" name="Picture 2" descr="C:\Users\rekom\Desktop\fotosbornik_ru_446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2924944"/>
            <a:ext cx="3599631" cy="2699723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4 ноября с 2005 года отмечается как “День народного единства”. Это вовсе не новый праздник, а возвращение к старой традиции. Празднование Пресвятой Богородице, в честь Её иконы, именуемой “Казанской”, установлено в этот день в благодарность за избавление Москвы и всей России от нашествия поляков в 1612 году.</a:t>
            </a:r>
          </a:p>
          <a:p>
            <a:pPr>
              <a:buNone/>
            </a:pP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18434" name="Picture 2" descr="C:\Users\rekom\Desktop\608058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19672" y="2636912"/>
            <a:ext cx="2736303" cy="3447742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C00000"/>
              </a:solidFill>
            </a:endParaRPr>
          </a:p>
          <a:p>
            <a:r>
              <a:rPr lang="ru-RU" sz="1800" b="1" dirty="0" smtClean="0">
                <a:solidFill>
                  <a:srgbClr val="C00000"/>
                </a:solidFill>
              </a:rPr>
              <a:t>В ополчение, которое возглавлял князь Пожарский, был прислан из Казани чудотворный образ Пресвятой Богородицы. Зная, что бедствие получено за грехи, весь народ и ополчение наложили на себя трёхдневный пост и с молитвой обратились к Господу и Его Пречистой Матери за небесной помощью. И молитва была услышана.</a:t>
            </a:r>
          </a:p>
          <a:p>
            <a:pPr>
              <a:buNone/>
            </a:pPr>
            <a:endParaRPr lang="ru-RU" sz="1800" b="1" dirty="0">
              <a:solidFill>
                <a:srgbClr val="C00000"/>
              </a:solidFill>
            </a:endParaRPr>
          </a:p>
        </p:txBody>
      </p:sp>
      <p:pic>
        <p:nvPicPr>
          <p:cNvPr id="19458" name="Picture 2" descr="C:\Users\rekom\Desktop\2278397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63688" y="2780928"/>
            <a:ext cx="2419028" cy="3225371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Празднование в честь Казанской иконы Пресвятой Богородицы установлено в 1649 году. И до наших дней эта икона особо почитается русским православным народом. Позже, из-за революции 1917 года и последующих за ней событий, традиция отмечать освобождение Москвы от </a:t>
            </a:r>
            <a:r>
              <a:rPr lang="ru-RU" sz="1800" b="1" dirty="0" err="1" smtClean="0">
                <a:solidFill>
                  <a:srgbClr val="002060"/>
                </a:solidFill>
              </a:rPr>
              <a:t>польско</a:t>
            </a:r>
            <a:r>
              <a:rPr lang="ru-RU" sz="1800" b="1" dirty="0" smtClean="0">
                <a:solidFill>
                  <a:srgbClr val="002060"/>
                </a:solidFill>
              </a:rPr>
              <a:t> - литовских интервентов прервалась, а сегодня снова восстановлена!</a:t>
            </a:r>
          </a:p>
          <a:p>
            <a:pPr>
              <a:buNone/>
            </a:pP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20482" name="Picture 2" descr="C:\Users\rekom\Desktop\i-8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75656" y="2780928"/>
            <a:ext cx="2963080" cy="3220739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/>
          </a:p>
          <a:p>
            <a:endParaRPr lang="ru-RU" sz="1800" b="1" dirty="0" smtClean="0">
              <a:solidFill>
                <a:srgbClr val="C00000"/>
              </a:solidFill>
            </a:endParaRPr>
          </a:p>
          <a:p>
            <a:r>
              <a:rPr lang="ru-RU" sz="1800" b="1" dirty="0" smtClean="0">
                <a:solidFill>
                  <a:srgbClr val="C00000"/>
                </a:solidFill>
              </a:rPr>
              <a:t>Поэтому 4 ноября для России – это двойной праздник: День народного единства и празднование в честь Казанской иконы Пресвятой Богородицы.</a:t>
            </a:r>
          </a:p>
          <a:p>
            <a:pPr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     (видео «Я люблю тебя Россия»)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21506" name="Picture 2" descr="C:\Users\rekom\Desktop\1285150070_002-3_resiz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87624" y="2636912"/>
            <a:ext cx="3527623" cy="1538043"/>
          </a:xfrm>
          <a:prstGeom prst="rect">
            <a:avLst/>
          </a:prstGeom>
          <a:noFill/>
        </p:spPr>
      </p:pic>
      <p:pic>
        <p:nvPicPr>
          <p:cNvPr id="21507" name="Picture 3" descr="C:\Users\rekom\Desktop\e826536d751784c59e6497383a072b29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63688" y="4365104"/>
            <a:ext cx="2232248" cy="1674186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002060"/>
              </a:solidFill>
            </a:endParaRP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Каждый из нас может гордиться тем, что наша Родина – Россия, с ее белоствольными березами, пением птиц, журчанием ручейка...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22531" name="Picture 3" descr="C:\Users\rekom\Desktop\85606192_large_84576252_33255792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2924944"/>
            <a:ext cx="3744416" cy="234093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В День единства будем рядом,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Будем вместе навсегда.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Все народности России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В дальних сёлах, городах!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Вместе жить, работать, строить,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Сеять хлеб, растить детей,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Созидать, любить и спорить,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Охранять покой людей,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Предков чтить, дела их помнить,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Войн, конфликтов избегать,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Чтобы счастьем жизнь наполнить,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Чтоб под мирным небом спать!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(видео «Уголок России)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23554" name="Picture 2" descr="C:\Users\rekom\Desktop\b4a0eb24f4096bb70769edfde50_pre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2924944"/>
            <a:ext cx="3268056" cy="2448272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ru-RU" sz="3600" b="1" dirty="0" smtClean="0"/>
              <a:t>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День народного единства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668216" cy="4525963"/>
          </a:xfrm>
        </p:spPr>
        <p:txBody>
          <a:bodyPr/>
          <a:lstStyle/>
          <a:p>
            <a:endParaRPr lang="ru-RU" sz="1800" b="1" dirty="0" smtClean="0">
              <a:solidFill>
                <a:srgbClr val="002060"/>
              </a:solidFill>
            </a:endParaRP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       Мы заканчиваем наше путешествие. Гордитесь своей страной, прославляйте её своими добрыми и нужными делами, хорошо учитесь, чтобы стать полезными Родине.</a:t>
            </a:r>
          </a:p>
          <a:p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24579" name="Picture 3" descr="C:\Users\rekom\Desktop\1326463006961263_larg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87624" y="2636912"/>
            <a:ext cx="3610744" cy="2706704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Шаблон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Шаблон5</Template>
  <TotalTime>252</TotalTime>
  <Words>1178</Words>
  <Application>Microsoft Office PowerPoint</Application>
  <PresentationFormat>Экран (4:3)</PresentationFormat>
  <Paragraphs>154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Шаблон5</vt:lpstr>
      <vt:lpstr>Презентация PowerPoint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  <vt:lpstr>                    День народного единства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rekom</dc:creator>
  <cp:lastModifiedBy>User</cp:lastModifiedBy>
  <cp:revision>31</cp:revision>
  <dcterms:created xsi:type="dcterms:W3CDTF">2014-06-19T12:34:27Z</dcterms:created>
  <dcterms:modified xsi:type="dcterms:W3CDTF">2020-11-04T03:18:03Z</dcterms:modified>
</cp:coreProperties>
</file>