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4"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7" r:id="rId12"/>
    <p:sldId id="268" r:id="rId13"/>
    <p:sldId id="269" r:id="rId14"/>
    <p:sldId id="270" r:id="rId15"/>
    <p:sldId id="271" r:id="rId16"/>
    <p:sldId id="272" r:id="rId17"/>
    <p:sldId id="273" r:id="rId18"/>
    <p:sldId id="266" r:id="rId19"/>
  </p:sldIdLst>
  <p:sldSz cx="9144000" cy="5143500" type="screen16x9"/>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07" d="100"/>
          <a:sy n="107" d="100"/>
        </p:scale>
        <p:origin x="-84" y="-528"/>
      </p:cViewPr>
      <p:guideLst>
        <p:guide orient="horz" pos="162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 name="Shape 3"/>
          <p:cNvSpPr txBox="1">
            <a:spLocks noGrp="1"/>
          </p:cNvSpPr>
          <p:nvPr>
            <p:ph type="body" idx="1"/>
          </p:nvPr>
        </p:nvSpPr>
        <p:spPr>
          <a:xfrm>
            <a:off x="685800" y="4343400"/>
            <a:ext cx="5486399" cy="4114800"/>
          </a:xfrm>
          <a:prstGeom prst="rect">
            <a:avLst/>
          </a:prstGeom>
        </p:spPr>
        <p:txBody>
          <a:bodyPr lIns="91425" tIns="91425" rIns="91425" bIns="91425" anchor="t" anchorCtr="0"/>
          <a:lstStyle>
            <a:lvl1pPr>
              <a:defRPr sz="1100"/>
            </a:lvl1pPr>
            <a:lvl2pPr>
              <a:defRPr sz="1100"/>
            </a:lvl2pPr>
            <a:lvl3pPr>
              <a:defRPr sz="1100"/>
            </a:lvl3pPr>
            <a:lvl4pPr>
              <a:defRPr sz="1100"/>
            </a:lvl4pPr>
            <a:lvl5pPr>
              <a:defRPr sz="1100"/>
            </a:lvl5pPr>
            <a:lvl6pPr>
              <a:defRPr sz="1100"/>
            </a:lvl6pPr>
            <a:lvl7pPr>
              <a:defRPr sz="1100"/>
            </a:lvl7pPr>
            <a:lvl8pPr>
              <a:defRPr sz="1100"/>
            </a:lvl8pPr>
            <a:lvl9pPr>
              <a:defRPr sz="1100"/>
            </a:lvl9pPr>
          </a:lstStyle>
          <a:p>
            <a:endParaRPr/>
          </a:p>
        </p:txBody>
      </p:sp>
    </p:spTree>
    <p:extLst>
      <p:ext uri="{BB962C8B-B14F-4D97-AF65-F5344CB8AC3E}">
        <p14:creationId xmlns="" xmlns:p14="http://schemas.microsoft.com/office/powerpoint/2010/main" val="2748534615"/>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Shape 4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 name="Shape 4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 xmlns:p14="http://schemas.microsoft.com/office/powerpoint/2010/main" val="29789242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7" name="Shape 9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 xmlns:p14="http://schemas.microsoft.com/office/powerpoint/2010/main" val="25234934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Shape 1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3" name="Shape 10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 xmlns:p14="http://schemas.microsoft.com/office/powerpoint/2010/main" val="35091340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Shape 4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8" name="Shape 4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 xmlns:p14="http://schemas.microsoft.com/office/powerpoint/2010/main" val="2806072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Shape 5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5" name="Shape 5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 xmlns:p14="http://schemas.microsoft.com/office/powerpoint/2010/main" val="32346320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Shape 6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2" name="Shape 6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 xmlns:p14="http://schemas.microsoft.com/office/powerpoint/2010/main" val="17314245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Shape 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8" name="Shape 6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 xmlns:p14="http://schemas.microsoft.com/office/powerpoint/2010/main" val="867381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Shape 7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5" name="Shape 7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 xmlns:p14="http://schemas.microsoft.com/office/powerpoint/2010/main" val="4572091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Shape 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0" name="Shape 8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 xmlns:p14="http://schemas.microsoft.com/office/powerpoint/2010/main" val="13719877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Shape 8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7" name="Shape 8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 xmlns:p14="http://schemas.microsoft.com/office/powerpoint/2010/main" val="29603095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2" name="Shape 9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extLst>
      <p:ext uri="{BB962C8B-B14F-4D97-AF65-F5344CB8AC3E}">
        <p14:creationId xmlns="" xmlns:p14="http://schemas.microsoft.com/office/powerpoint/2010/main" val="24397515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7"/>
        <p:cNvGrpSpPr/>
        <p:nvPr/>
      </p:nvGrpSpPr>
      <p:grpSpPr>
        <a:xfrm>
          <a:off x="0" y="0"/>
          <a:ext cx="0" cy="0"/>
          <a:chOff x="0" y="0"/>
          <a:chExt cx="0" cy="0"/>
        </a:xfrm>
      </p:grpSpPr>
      <p:sp>
        <p:nvSpPr>
          <p:cNvPr id="8" name="Shape 8"/>
          <p:cNvSpPr/>
          <p:nvPr/>
        </p:nvSpPr>
        <p:spPr>
          <a:xfrm rot="10800000" flipH="1">
            <a:off x="0" y="2984999"/>
            <a:ext cx="9144000" cy="2158500"/>
          </a:xfrm>
          <a:prstGeom prst="rect">
            <a:avLst/>
          </a:prstGeom>
          <a:solidFill>
            <a:schemeClr val="lt1"/>
          </a:solidFill>
          <a:ln>
            <a:noFill/>
          </a:ln>
        </p:spPr>
        <p:txBody>
          <a:bodyPr lIns="91425" tIns="45700" rIns="91425" bIns="45700" anchor="ctr" anchorCtr="0">
            <a:noAutofit/>
          </a:bodyPr>
          <a:lstStyle/>
          <a:p>
            <a:endParaRPr/>
          </a:p>
        </p:txBody>
      </p:sp>
      <p:sp>
        <p:nvSpPr>
          <p:cNvPr id="9" name="Shape 9"/>
          <p:cNvSpPr/>
          <p:nvPr/>
        </p:nvSpPr>
        <p:spPr>
          <a:xfrm>
            <a:off x="0" y="2393175"/>
            <a:ext cx="4617372" cy="590502"/>
          </a:xfrm>
          <a:custGeom>
            <a:avLst/>
            <a:gdLst/>
            <a:ahLst/>
            <a:cxnLst/>
            <a:rect l="0" t="0" r="0" b="0"/>
            <a:pathLst>
              <a:path w="4617373" h="1108924" extrusionOk="0">
                <a:moveTo>
                  <a:pt x="1199" y="1108924"/>
                </a:moveTo>
                <a:lnTo>
                  <a:pt x="4617373" y="1108924"/>
                </a:lnTo>
                <a:lnTo>
                  <a:pt x="0" y="0"/>
                </a:lnTo>
                <a:cubicBezTo>
                  <a:pt x="400" y="369641"/>
                  <a:pt x="799" y="739283"/>
                  <a:pt x="1199" y="1108924"/>
                </a:cubicBezTo>
                <a:close/>
              </a:path>
            </a:pathLst>
          </a:custGeom>
          <a:solidFill>
            <a:srgbClr val="FFFFFF">
              <a:alpha val="6666"/>
            </a:srgbClr>
          </a:solidFill>
          <a:ln>
            <a:noFill/>
          </a:ln>
        </p:spPr>
        <p:txBody>
          <a:bodyPr lIns="91425" tIns="45700" rIns="91425" bIns="45700" anchor="ctr" anchorCtr="0">
            <a:noAutofit/>
          </a:bodyPr>
          <a:lstStyle/>
          <a:p>
            <a:endParaRPr/>
          </a:p>
        </p:txBody>
      </p:sp>
      <p:sp>
        <p:nvSpPr>
          <p:cNvPr id="10" name="Shape 10"/>
          <p:cNvSpPr/>
          <p:nvPr/>
        </p:nvSpPr>
        <p:spPr>
          <a:xfrm rot="10800000" flipH="1">
            <a:off x="0" y="2983958"/>
            <a:ext cx="4617372" cy="571095"/>
          </a:xfrm>
          <a:custGeom>
            <a:avLst/>
            <a:gdLst/>
            <a:ahLst/>
            <a:cxnLst/>
            <a:rect l="0" t="0" r="0" b="0"/>
            <a:pathLst>
              <a:path w="4617373" h="1108924" extrusionOk="0">
                <a:moveTo>
                  <a:pt x="1199" y="1108924"/>
                </a:moveTo>
                <a:lnTo>
                  <a:pt x="4617373" y="1108924"/>
                </a:lnTo>
                <a:lnTo>
                  <a:pt x="0" y="0"/>
                </a:lnTo>
                <a:cubicBezTo>
                  <a:pt x="400" y="369641"/>
                  <a:pt x="799" y="739283"/>
                  <a:pt x="1199" y="1108924"/>
                </a:cubicBezTo>
                <a:close/>
              </a:path>
            </a:pathLst>
          </a:custGeom>
          <a:solidFill>
            <a:schemeClr val="dk1">
              <a:alpha val="7843"/>
            </a:schemeClr>
          </a:solidFill>
          <a:ln>
            <a:noFill/>
          </a:ln>
        </p:spPr>
        <p:txBody>
          <a:bodyPr lIns="91425" tIns="45700" rIns="91425" bIns="45700" anchor="ctr" anchorCtr="0">
            <a:noAutofit/>
          </a:bodyPr>
          <a:lstStyle/>
          <a:p>
            <a:endParaRPr/>
          </a:p>
        </p:txBody>
      </p:sp>
      <p:sp>
        <p:nvSpPr>
          <p:cNvPr id="11" name="Shape 11"/>
          <p:cNvSpPr txBox="1">
            <a:spLocks noGrp="1"/>
          </p:cNvSpPr>
          <p:nvPr>
            <p:ph type="ctrTitle"/>
          </p:nvPr>
        </p:nvSpPr>
        <p:spPr>
          <a:xfrm>
            <a:off x="685800" y="1746892"/>
            <a:ext cx="7772400" cy="1238099"/>
          </a:xfrm>
          <a:prstGeom prst="rect">
            <a:avLst/>
          </a:prstGeom>
        </p:spPr>
        <p:txBody>
          <a:bodyPr lIns="91425" tIns="91425" rIns="91425" bIns="91425" anchor="b" anchorCtr="0"/>
          <a:lstStyle>
            <a:lvl1pPr algn="ctr">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endParaRPr/>
          </a:p>
        </p:txBody>
      </p:sp>
      <p:sp>
        <p:nvSpPr>
          <p:cNvPr id="12" name="Shape 12"/>
          <p:cNvSpPr txBox="1">
            <a:spLocks noGrp="1"/>
          </p:cNvSpPr>
          <p:nvPr>
            <p:ph type="subTitle" idx="1"/>
          </p:nvPr>
        </p:nvSpPr>
        <p:spPr>
          <a:xfrm>
            <a:off x="685800" y="3093357"/>
            <a:ext cx="7772400" cy="666600"/>
          </a:xfrm>
          <a:prstGeom prst="rect">
            <a:avLst/>
          </a:prstGeom>
        </p:spPr>
        <p:txBody>
          <a:bodyPr lIns="91425" tIns="91425" rIns="91425" bIns="91425" anchor="t" anchorCtr="0"/>
          <a:lstStyle>
            <a:lvl1pPr marL="0" indent="152400" algn="ctr">
              <a:spcBef>
                <a:spcPts val="0"/>
              </a:spcBef>
              <a:buClr>
                <a:schemeClr val="dk2"/>
              </a:buClr>
              <a:buSzPct val="100000"/>
              <a:buNone/>
              <a:defRPr sz="2400" i="1">
                <a:solidFill>
                  <a:schemeClr val="dk2"/>
                </a:solidFill>
              </a:defRPr>
            </a:lvl1pPr>
            <a:lvl2pPr marL="0" indent="152400" algn="ctr">
              <a:spcBef>
                <a:spcPts val="0"/>
              </a:spcBef>
              <a:buClr>
                <a:schemeClr val="dk2"/>
              </a:buClr>
              <a:buNone/>
              <a:defRPr i="1">
                <a:solidFill>
                  <a:schemeClr val="dk2"/>
                </a:solidFill>
              </a:defRPr>
            </a:lvl2pPr>
            <a:lvl3pPr marL="0" indent="152400" algn="ctr">
              <a:spcBef>
                <a:spcPts val="0"/>
              </a:spcBef>
              <a:buClr>
                <a:schemeClr val="dk2"/>
              </a:buClr>
              <a:buNone/>
              <a:defRPr i="1">
                <a:solidFill>
                  <a:schemeClr val="dk2"/>
                </a:solidFill>
              </a:defRPr>
            </a:lvl3pPr>
            <a:lvl4pPr marL="0" indent="152400" algn="ctr">
              <a:spcBef>
                <a:spcPts val="0"/>
              </a:spcBef>
              <a:buClr>
                <a:schemeClr val="dk2"/>
              </a:buClr>
              <a:buSzPct val="100000"/>
              <a:buNone/>
              <a:defRPr sz="2400" i="1">
                <a:solidFill>
                  <a:schemeClr val="dk2"/>
                </a:solidFill>
              </a:defRPr>
            </a:lvl4pPr>
            <a:lvl5pPr marL="0" indent="152400" algn="ctr">
              <a:spcBef>
                <a:spcPts val="0"/>
              </a:spcBef>
              <a:buClr>
                <a:schemeClr val="dk2"/>
              </a:buClr>
              <a:buSzPct val="100000"/>
              <a:buNone/>
              <a:defRPr sz="2400" i="1">
                <a:solidFill>
                  <a:schemeClr val="dk2"/>
                </a:solidFill>
              </a:defRPr>
            </a:lvl5pPr>
            <a:lvl6pPr marL="0" indent="152400" algn="ctr">
              <a:spcBef>
                <a:spcPts val="0"/>
              </a:spcBef>
              <a:buClr>
                <a:schemeClr val="dk2"/>
              </a:buClr>
              <a:buSzPct val="100000"/>
              <a:buNone/>
              <a:defRPr sz="2400" i="1">
                <a:solidFill>
                  <a:schemeClr val="dk2"/>
                </a:solidFill>
              </a:defRPr>
            </a:lvl6pPr>
            <a:lvl7pPr marL="0" indent="152400" algn="ctr">
              <a:spcBef>
                <a:spcPts val="0"/>
              </a:spcBef>
              <a:buClr>
                <a:schemeClr val="dk2"/>
              </a:buClr>
              <a:buSzPct val="100000"/>
              <a:buNone/>
              <a:defRPr sz="2400" i="1">
                <a:solidFill>
                  <a:schemeClr val="dk2"/>
                </a:solidFill>
              </a:defRPr>
            </a:lvl7pPr>
            <a:lvl8pPr marL="0" indent="152400" algn="ctr">
              <a:spcBef>
                <a:spcPts val="0"/>
              </a:spcBef>
              <a:buClr>
                <a:schemeClr val="dk2"/>
              </a:buClr>
              <a:buSzPct val="100000"/>
              <a:buNone/>
              <a:defRPr sz="2400" i="1">
                <a:solidFill>
                  <a:schemeClr val="dk2"/>
                </a:solidFill>
              </a:defRPr>
            </a:lvl8pPr>
            <a:lvl9pPr marL="0" indent="152400" algn="ctr">
              <a:spcBef>
                <a:spcPts val="0"/>
              </a:spcBef>
              <a:buClr>
                <a:schemeClr val="dk2"/>
              </a:buClr>
              <a:buSzPct val="100000"/>
              <a:buNone/>
              <a:defRPr sz="2400" i="1">
                <a:solidFill>
                  <a:schemeClr val="dk2"/>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3"/>
        <p:cNvGrpSpPr/>
        <p:nvPr/>
      </p:nvGrpSpPr>
      <p:grpSpPr>
        <a:xfrm>
          <a:off x="0" y="0"/>
          <a:ext cx="0" cy="0"/>
          <a:chOff x="0" y="0"/>
          <a:chExt cx="0" cy="0"/>
        </a:xfrm>
      </p:grpSpPr>
      <p:sp>
        <p:nvSpPr>
          <p:cNvPr id="14" name="Shape 14"/>
          <p:cNvSpPr/>
          <p:nvPr/>
        </p:nvSpPr>
        <p:spPr>
          <a:xfrm rot="10800000" flipH="1">
            <a:off x="0" y="1163100"/>
            <a:ext cx="9144000" cy="3980399"/>
          </a:xfrm>
          <a:prstGeom prst="rect">
            <a:avLst/>
          </a:prstGeom>
          <a:solidFill>
            <a:schemeClr val="lt1"/>
          </a:solidFill>
          <a:ln>
            <a:noFill/>
          </a:ln>
        </p:spPr>
        <p:txBody>
          <a:bodyPr lIns="91425" tIns="45700" rIns="91425" bIns="45700" anchor="ctr" anchorCtr="0">
            <a:noAutofit/>
          </a:bodyPr>
          <a:lstStyle/>
          <a:p>
            <a:endParaRPr/>
          </a:p>
        </p:txBody>
      </p:sp>
      <p:sp>
        <p:nvSpPr>
          <p:cNvPr id="15" name="Shape 15"/>
          <p:cNvSpPr/>
          <p:nvPr/>
        </p:nvSpPr>
        <p:spPr>
          <a:xfrm flipH="1">
            <a:off x="4526627" y="571349"/>
            <a:ext cx="4617372" cy="590502"/>
          </a:xfrm>
          <a:custGeom>
            <a:avLst/>
            <a:gdLst/>
            <a:ahLst/>
            <a:cxnLst/>
            <a:rect l="0" t="0" r="0" b="0"/>
            <a:pathLst>
              <a:path w="4617373" h="1108924" extrusionOk="0">
                <a:moveTo>
                  <a:pt x="1199" y="1108924"/>
                </a:moveTo>
                <a:lnTo>
                  <a:pt x="4617373" y="1108924"/>
                </a:lnTo>
                <a:lnTo>
                  <a:pt x="0" y="0"/>
                </a:lnTo>
                <a:cubicBezTo>
                  <a:pt x="400" y="369641"/>
                  <a:pt x="799" y="739283"/>
                  <a:pt x="1199" y="1108924"/>
                </a:cubicBezTo>
                <a:close/>
              </a:path>
            </a:pathLst>
          </a:custGeom>
          <a:solidFill>
            <a:srgbClr val="FFFFFF">
              <a:alpha val="6666"/>
            </a:srgbClr>
          </a:solidFill>
          <a:ln>
            <a:noFill/>
          </a:ln>
        </p:spPr>
        <p:txBody>
          <a:bodyPr lIns="91425" tIns="45700" rIns="91425" bIns="45700" anchor="ctr" anchorCtr="0">
            <a:noAutofit/>
          </a:bodyPr>
          <a:lstStyle/>
          <a:p>
            <a:endParaRPr/>
          </a:p>
        </p:txBody>
      </p:sp>
      <p:sp>
        <p:nvSpPr>
          <p:cNvPr id="16" name="Shape 16"/>
          <p:cNvSpPr/>
          <p:nvPr/>
        </p:nvSpPr>
        <p:spPr>
          <a:xfrm rot="10800000">
            <a:off x="4526627" y="1162132"/>
            <a:ext cx="4617372" cy="571095"/>
          </a:xfrm>
          <a:custGeom>
            <a:avLst/>
            <a:gdLst/>
            <a:ahLst/>
            <a:cxnLst/>
            <a:rect l="0" t="0" r="0" b="0"/>
            <a:pathLst>
              <a:path w="4617373" h="1108924" extrusionOk="0">
                <a:moveTo>
                  <a:pt x="1199" y="1108924"/>
                </a:moveTo>
                <a:lnTo>
                  <a:pt x="4617373" y="1108924"/>
                </a:lnTo>
                <a:lnTo>
                  <a:pt x="0" y="0"/>
                </a:lnTo>
                <a:cubicBezTo>
                  <a:pt x="400" y="369641"/>
                  <a:pt x="799" y="739283"/>
                  <a:pt x="1199" y="1108924"/>
                </a:cubicBezTo>
                <a:close/>
              </a:path>
            </a:pathLst>
          </a:custGeom>
          <a:solidFill>
            <a:schemeClr val="dk1">
              <a:alpha val="7843"/>
            </a:schemeClr>
          </a:solidFill>
          <a:ln>
            <a:noFill/>
          </a:ln>
        </p:spPr>
        <p:txBody>
          <a:bodyPr lIns="91425" tIns="45700" rIns="91425" bIns="45700" anchor="ctr" anchorCtr="0">
            <a:noAutofit/>
          </a:bodyPr>
          <a:lstStyle/>
          <a:p>
            <a:endParaRPr/>
          </a:p>
        </p:txBody>
      </p:sp>
      <p:sp>
        <p:nvSpPr>
          <p:cNvPr id="17" name="Shape 17"/>
          <p:cNvSpPr txBox="1">
            <a:spLocks noGrp="1"/>
          </p:cNvSpPr>
          <p:nvPr>
            <p:ph type="title"/>
          </p:nvPr>
        </p:nvSpPr>
        <p:spPr>
          <a:xfrm>
            <a:off x="457200" y="205978"/>
            <a:ext cx="8229600" cy="857400"/>
          </a:xfrm>
          <a:prstGeom prst="rect">
            <a:avLst/>
          </a:prstGeom>
        </p:spPr>
        <p:txBody>
          <a:bodyPr lIns="91425" tIns="91425" rIns="91425" bIns="91425" anchor="ctr"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18" name="Shape 18"/>
          <p:cNvSpPr txBox="1">
            <a:spLocks noGrp="1"/>
          </p:cNvSpPr>
          <p:nvPr>
            <p:ph type="body" idx="1"/>
          </p:nvPr>
        </p:nvSpPr>
        <p:spPr>
          <a:xfrm>
            <a:off x="457200" y="1200150"/>
            <a:ext cx="8229600" cy="3725699"/>
          </a:xfrm>
          <a:prstGeom prst="rect">
            <a:avLst/>
          </a:prstGeom>
        </p:spPr>
        <p:txBody>
          <a:bodyPr lIns="91425" tIns="91425" rIns="91425" bIns="91425" anchor="t"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19"/>
        <p:cNvGrpSpPr/>
        <p:nvPr/>
      </p:nvGrpSpPr>
      <p:grpSpPr>
        <a:xfrm>
          <a:off x="0" y="0"/>
          <a:ext cx="0" cy="0"/>
          <a:chOff x="0" y="0"/>
          <a:chExt cx="0" cy="0"/>
        </a:xfrm>
      </p:grpSpPr>
      <p:sp>
        <p:nvSpPr>
          <p:cNvPr id="20" name="Shape 20"/>
          <p:cNvSpPr/>
          <p:nvPr/>
        </p:nvSpPr>
        <p:spPr>
          <a:xfrm rot="10800000" flipH="1">
            <a:off x="0" y="1163100"/>
            <a:ext cx="9144000" cy="3980399"/>
          </a:xfrm>
          <a:prstGeom prst="rect">
            <a:avLst/>
          </a:prstGeom>
          <a:solidFill>
            <a:schemeClr val="lt1"/>
          </a:solidFill>
          <a:ln>
            <a:noFill/>
          </a:ln>
        </p:spPr>
        <p:txBody>
          <a:bodyPr lIns="91425" tIns="45700" rIns="91425" bIns="45700" anchor="ctr" anchorCtr="0">
            <a:noAutofit/>
          </a:bodyPr>
          <a:lstStyle/>
          <a:p>
            <a:endParaRPr/>
          </a:p>
        </p:txBody>
      </p:sp>
      <p:sp>
        <p:nvSpPr>
          <p:cNvPr id="21" name="Shape 21"/>
          <p:cNvSpPr/>
          <p:nvPr/>
        </p:nvSpPr>
        <p:spPr>
          <a:xfrm rot="10800000">
            <a:off x="4526627" y="1162132"/>
            <a:ext cx="4617372" cy="571095"/>
          </a:xfrm>
          <a:custGeom>
            <a:avLst/>
            <a:gdLst/>
            <a:ahLst/>
            <a:cxnLst/>
            <a:rect l="0" t="0" r="0" b="0"/>
            <a:pathLst>
              <a:path w="4617373" h="1108924" extrusionOk="0">
                <a:moveTo>
                  <a:pt x="1199" y="1108924"/>
                </a:moveTo>
                <a:lnTo>
                  <a:pt x="4617373" y="1108924"/>
                </a:lnTo>
                <a:lnTo>
                  <a:pt x="0" y="0"/>
                </a:lnTo>
                <a:cubicBezTo>
                  <a:pt x="400" y="369641"/>
                  <a:pt x="799" y="739283"/>
                  <a:pt x="1199" y="1108924"/>
                </a:cubicBezTo>
                <a:close/>
              </a:path>
            </a:pathLst>
          </a:custGeom>
          <a:solidFill>
            <a:schemeClr val="dk1">
              <a:alpha val="7843"/>
            </a:schemeClr>
          </a:solidFill>
          <a:ln>
            <a:noFill/>
          </a:ln>
        </p:spPr>
        <p:txBody>
          <a:bodyPr lIns="91425" tIns="45700" rIns="91425" bIns="45700" anchor="ctr" anchorCtr="0">
            <a:noAutofit/>
          </a:bodyPr>
          <a:lstStyle/>
          <a:p>
            <a:endParaRPr/>
          </a:p>
        </p:txBody>
      </p:sp>
      <p:sp>
        <p:nvSpPr>
          <p:cNvPr id="22" name="Shape 22"/>
          <p:cNvSpPr txBox="1">
            <a:spLocks noGrp="1"/>
          </p:cNvSpPr>
          <p:nvPr>
            <p:ph type="title"/>
          </p:nvPr>
        </p:nvSpPr>
        <p:spPr>
          <a:xfrm>
            <a:off x="457200" y="205978"/>
            <a:ext cx="8229600" cy="857400"/>
          </a:xfrm>
          <a:prstGeom prst="rect">
            <a:avLst/>
          </a:prstGeom>
        </p:spPr>
        <p:txBody>
          <a:bodyPr lIns="91425" tIns="91425" rIns="91425" bIns="91425" anchor="ctr"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23" name="Shape 23"/>
          <p:cNvSpPr txBox="1">
            <a:spLocks noGrp="1"/>
          </p:cNvSpPr>
          <p:nvPr>
            <p:ph type="body" idx="1"/>
          </p:nvPr>
        </p:nvSpPr>
        <p:spPr>
          <a:xfrm>
            <a:off x="457200" y="1200150"/>
            <a:ext cx="3994500" cy="3725699"/>
          </a:xfrm>
          <a:prstGeom prst="rect">
            <a:avLst/>
          </a:prstGeom>
        </p:spPr>
        <p:txBody>
          <a:bodyPr lIns="91425" tIns="91425" rIns="91425" bIns="91425" anchor="t"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24" name="Shape 24"/>
          <p:cNvSpPr/>
          <p:nvPr/>
        </p:nvSpPr>
        <p:spPr>
          <a:xfrm flipH="1">
            <a:off x="4526627" y="571349"/>
            <a:ext cx="4617372" cy="590502"/>
          </a:xfrm>
          <a:custGeom>
            <a:avLst/>
            <a:gdLst/>
            <a:ahLst/>
            <a:cxnLst/>
            <a:rect l="0" t="0" r="0" b="0"/>
            <a:pathLst>
              <a:path w="4617373" h="1108924" extrusionOk="0">
                <a:moveTo>
                  <a:pt x="1199" y="1108924"/>
                </a:moveTo>
                <a:lnTo>
                  <a:pt x="4617373" y="1108924"/>
                </a:lnTo>
                <a:lnTo>
                  <a:pt x="0" y="0"/>
                </a:lnTo>
                <a:cubicBezTo>
                  <a:pt x="400" y="369641"/>
                  <a:pt x="799" y="739283"/>
                  <a:pt x="1199" y="1108924"/>
                </a:cubicBezTo>
                <a:close/>
              </a:path>
            </a:pathLst>
          </a:custGeom>
          <a:solidFill>
            <a:srgbClr val="FFFFFF">
              <a:alpha val="6666"/>
            </a:srgbClr>
          </a:solidFill>
          <a:ln>
            <a:noFill/>
          </a:ln>
        </p:spPr>
        <p:txBody>
          <a:bodyPr lIns="91425" tIns="45700" rIns="91425" bIns="45700" anchor="ctr" anchorCtr="0">
            <a:noAutofit/>
          </a:bodyPr>
          <a:lstStyle/>
          <a:p>
            <a:endParaRPr/>
          </a:p>
        </p:txBody>
      </p:sp>
      <p:sp>
        <p:nvSpPr>
          <p:cNvPr id="25" name="Shape 25"/>
          <p:cNvSpPr txBox="1">
            <a:spLocks noGrp="1"/>
          </p:cNvSpPr>
          <p:nvPr>
            <p:ph type="body" idx="2"/>
          </p:nvPr>
        </p:nvSpPr>
        <p:spPr>
          <a:xfrm>
            <a:off x="4692273" y="1200150"/>
            <a:ext cx="3994500" cy="3725699"/>
          </a:xfrm>
          <a:prstGeom prst="rect">
            <a:avLst/>
          </a:prstGeom>
        </p:spPr>
        <p:txBody>
          <a:bodyPr lIns="91425" tIns="91425" rIns="91425" bIns="91425" anchor="t"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6"/>
        <p:cNvGrpSpPr/>
        <p:nvPr/>
      </p:nvGrpSpPr>
      <p:grpSpPr>
        <a:xfrm>
          <a:off x="0" y="0"/>
          <a:ext cx="0" cy="0"/>
          <a:chOff x="0" y="0"/>
          <a:chExt cx="0" cy="0"/>
        </a:xfrm>
      </p:grpSpPr>
      <p:sp>
        <p:nvSpPr>
          <p:cNvPr id="27" name="Shape 27"/>
          <p:cNvSpPr/>
          <p:nvPr/>
        </p:nvSpPr>
        <p:spPr>
          <a:xfrm rot="10800000" flipH="1">
            <a:off x="0" y="1163100"/>
            <a:ext cx="9144000" cy="3980399"/>
          </a:xfrm>
          <a:prstGeom prst="rect">
            <a:avLst/>
          </a:prstGeom>
          <a:solidFill>
            <a:schemeClr val="lt1"/>
          </a:solidFill>
          <a:ln>
            <a:noFill/>
          </a:ln>
        </p:spPr>
        <p:txBody>
          <a:bodyPr lIns="91425" tIns="45700" rIns="91425" bIns="45700" anchor="ctr" anchorCtr="0">
            <a:noAutofit/>
          </a:bodyPr>
          <a:lstStyle/>
          <a:p>
            <a:endParaRPr/>
          </a:p>
        </p:txBody>
      </p:sp>
      <p:sp>
        <p:nvSpPr>
          <p:cNvPr id="28" name="Shape 28"/>
          <p:cNvSpPr/>
          <p:nvPr/>
        </p:nvSpPr>
        <p:spPr>
          <a:xfrm flipH="1">
            <a:off x="4526627" y="571349"/>
            <a:ext cx="4617372" cy="590502"/>
          </a:xfrm>
          <a:custGeom>
            <a:avLst/>
            <a:gdLst/>
            <a:ahLst/>
            <a:cxnLst/>
            <a:rect l="0" t="0" r="0" b="0"/>
            <a:pathLst>
              <a:path w="4617373" h="1108924" extrusionOk="0">
                <a:moveTo>
                  <a:pt x="1199" y="1108924"/>
                </a:moveTo>
                <a:lnTo>
                  <a:pt x="4617373" y="1108924"/>
                </a:lnTo>
                <a:lnTo>
                  <a:pt x="0" y="0"/>
                </a:lnTo>
                <a:cubicBezTo>
                  <a:pt x="400" y="369641"/>
                  <a:pt x="799" y="739283"/>
                  <a:pt x="1199" y="1108924"/>
                </a:cubicBezTo>
                <a:close/>
              </a:path>
            </a:pathLst>
          </a:custGeom>
          <a:solidFill>
            <a:srgbClr val="FFFFFF">
              <a:alpha val="6666"/>
            </a:srgbClr>
          </a:solidFill>
          <a:ln>
            <a:noFill/>
          </a:ln>
        </p:spPr>
        <p:txBody>
          <a:bodyPr lIns="91425" tIns="45700" rIns="91425" bIns="45700" anchor="ctr" anchorCtr="0">
            <a:noAutofit/>
          </a:bodyPr>
          <a:lstStyle/>
          <a:p>
            <a:endParaRPr/>
          </a:p>
        </p:txBody>
      </p:sp>
      <p:sp>
        <p:nvSpPr>
          <p:cNvPr id="29" name="Shape 29"/>
          <p:cNvSpPr txBox="1">
            <a:spLocks noGrp="1"/>
          </p:cNvSpPr>
          <p:nvPr>
            <p:ph type="title"/>
          </p:nvPr>
        </p:nvSpPr>
        <p:spPr>
          <a:xfrm>
            <a:off x="457200" y="205978"/>
            <a:ext cx="8229600" cy="857400"/>
          </a:xfrm>
          <a:prstGeom prst="rect">
            <a:avLst/>
          </a:prstGeom>
        </p:spPr>
        <p:txBody>
          <a:bodyPr lIns="91425" tIns="91425" rIns="91425" bIns="91425" anchor="ctr"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30" name="Shape 30"/>
          <p:cNvSpPr/>
          <p:nvPr/>
        </p:nvSpPr>
        <p:spPr>
          <a:xfrm rot="10800000">
            <a:off x="4526627" y="1162132"/>
            <a:ext cx="4617372" cy="571095"/>
          </a:xfrm>
          <a:custGeom>
            <a:avLst/>
            <a:gdLst/>
            <a:ahLst/>
            <a:cxnLst/>
            <a:rect l="0" t="0" r="0" b="0"/>
            <a:pathLst>
              <a:path w="4617373" h="1108924" extrusionOk="0">
                <a:moveTo>
                  <a:pt x="1199" y="1108924"/>
                </a:moveTo>
                <a:lnTo>
                  <a:pt x="4617373" y="1108924"/>
                </a:lnTo>
                <a:lnTo>
                  <a:pt x="0" y="0"/>
                </a:lnTo>
                <a:cubicBezTo>
                  <a:pt x="400" y="369641"/>
                  <a:pt x="799" y="739283"/>
                  <a:pt x="1199" y="1108924"/>
                </a:cubicBezTo>
                <a:close/>
              </a:path>
            </a:pathLst>
          </a:custGeom>
          <a:solidFill>
            <a:schemeClr val="dk1">
              <a:alpha val="7843"/>
            </a:schemeClr>
          </a:solidFill>
          <a:ln>
            <a:noFill/>
          </a:ln>
        </p:spPr>
        <p:txBody>
          <a:bodyPr lIns="91425" tIns="45700" rIns="91425" bIns="45700" anchor="ctr" anchorCtr="0">
            <a:noAutofit/>
          </a:body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aption">
    <p:spTree>
      <p:nvGrpSpPr>
        <p:cNvPr id="1" name="Shape 31"/>
        <p:cNvGrpSpPr/>
        <p:nvPr/>
      </p:nvGrpSpPr>
      <p:grpSpPr>
        <a:xfrm>
          <a:off x="0" y="0"/>
          <a:ext cx="0" cy="0"/>
          <a:chOff x="0" y="0"/>
          <a:chExt cx="0" cy="0"/>
        </a:xfrm>
      </p:grpSpPr>
      <p:sp>
        <p:nvSpPr>
          <p:cNvPr id="32" name="Shape 32"/>
          <p:cNvSpPr/>
          <p:nvPr/>
        </p:nvSpPr>
        <p:spPr>
          <a:xfrm rot="10800000" flipH="1">
            <a:off x="0" y="4412699"/>
            <a:ext cx="9144000" cy="730799"/>
          </a:xfrm>
          <a:prstGeom prst="rect">
            <a:avLst/>
          </a:prstGeom>
          <a:solidFill>
            <a:schemeClr val="lt1"/>
          </a:solidFill>
          <a:ln>
            <a:noFill/>
          </a:ln>
        </p:spPr>
        <p:txBody>
          <a:bodyPr lIns="91425" tIns="45700" rIns="91425" bIns="45700" anchor="ctr" anchorCtr="0">
            <a:noAutofit/>
          </a:bodyPr>
          <a:lstStyle/>
          <a:p>
            <a:endParaRPr/>
          </a:p>
        </p:txBody>
      </p:sp>
      <p:sp>
        <p:nvSpPr>
          <p:cNvPr id="33" name="Shape 33"/>
          <p:cNvSpPr/>
          <p:nvPr/>
        </p:nvSpPr>
        <p:spPr>
          <a:xfrm flipH="1">
            <a:off x="4526627" y="3820834"/>
            <a:ext cx="4617372" cy="590502"/>
          </a:xfrm>
          <a:custGeom>
            <a:avLst/>
            <a:gdLst/>
            <a:ahLst/>
            <a:cxnLst/>
            <a:rect l="0" t="0" r="0" b="0"/>
            <a:pathLst>
              <a:path w="4617373" h="1108924" extrusionOk="0">
                <a:moveTo>
                  <a:pt x="1199" y="1108924"/>
                </a:moveTo>
                <a:lnTo>
                  <a:pt x="4617373" y="1108924"/>
                </a:lnTo>
                <a:lnTo>
                  <a:pt x="0" y="0"/>
                </a:lnTo>
                <a:cubicBezTo>
                  <a:pt x="400" y="369641"/>
                  <a:pt x="799" y="739283"/>
                  <a:pt x="1199" y="1108924"/>
                </a:cubicBezTo>
                <a:close/>
              </a:path>
            </a:pathLst>
          </a:custGeom>
          <a:solidFill>
            <a:srgbClr val="FFFFFF">
              <a:alpha val="6666"/>
            </a:srgbClr>
          </a:solidFill>
          <a:ln>
            <a:noFill/>
          </a:ln>
        </p:spPr>
        <p:txBody>
          <a:bodyPr lIns="91425" tIns="45700" rIns="91425" bIns="45700" anchor="ctr" anchorCtr="0">
            <a:noAutofit/>
          </a:bodyPr>
          <a:lstStyle/>
          <a:p>
            <a:endParaRPr/>
          </a:p>
        </p:txBody>
      </p:sp>
      <p:sp>
        <p:nvSpPr>
          <p:cNvPr id="34" name="Shape 34"/>
          <p:cNvSpPr/>
          <p:nvPr/>
        </p:nvSpPr>
        <p:spPr>
          <a:xfrm rot="10800000">
            <a:off x="4526627" y="4411617"/>
            <a:ext cx="4617372" cy="571095"/>
          </a:xfrm>
          <a:custGeom>
            <a:avLst/>
            <a:gdLst/>
            <a:ahLst/>
            <a:cxnLst/>
            <a:rect l="0" t="0" r="0" b="0"/>
            <a:pathLst>
              <a:path w="4617373" h="1108924" extrusionOk="0">
                <a:moveTo>
                  <a:pt x="1199" y="1108924"/>
                </a:moveTo>
                <a:lnTo>
                  <a:pt x="4617373" y="1108924"/>
                </a:lnTo>
                <a:lnTo>
                  <a:pt x="0" y="0"/>
                </a:lnTo>
                <a:cubicBezTo>
                  <a:pt x="400" y="369641"/>
                  <a:pt x="799" y="739283"/>
                  <a:pt x="1199" y="1108924"/>
                </a:cubicBezTo>
                <a:close/>
              </a:path>
            </a:pathLst>
          </a:custGeom>
          <a:solidFill>
            <a:schemeClr val="dk1">
              <a:alpha val="7843"/>
            </a:schemeClr>
          </a:solidFill>
          <a:ln>
            <a:noFill/>
          </a:ln>
        </p:spPr>
        <p:txBody>
          <a:bodyPr lIns="91425" tIns="45700" rIns="91425" bIns="45700" anchor="ctr" anchorCtr="0">
            <a:noAutofit/>
          </a:bodyPr>
          <a:lstStyle/>
          <a:p>
            <a:endParaRPr/>
          </a:p>
        </p:txBody>
      </p:sp>
      <p:sp>
        <p:nvSpPr>
          <p:cNvPr id="35" name="Shape 35"/>
          <p:cNvSpPr txBox="1">
            <a:spLocks noGrp="1"/>
          </p:cNvSpPr>
          <p:nvPr>
            <p:ph type="body" idx="1"/>
          </p:nvPr>
        </p:nvSpPr>
        <p:spPr>
          <a:xfrm>
            <a:off x="457200" y="4421726"/>
            <a:ext cx="8229600" cy="505200"/>
          </a:xfrm>
          <a:prstGeom prst="rect">
            <a:avLst/>
          </a:prstGeom>
        </p:spPr>
        <p:txBody>
          <a:bodyPr lIns="91425" tIns="91425" rIns="91425" bIns="91425" anchor="ctr" anchorCtr="0"/>
          <a:lstStyle>
            <a:lvl1pPr indent="152400">
              <a:spcBef>
                <a:spcPts val="0"/>
              </a:spcBef>
              <a:buClr>
                <a:schemeClr val="dk2"/>
              </a:buClr>
              <a:buSzPct val="100000"/>
              <a:buNone/>
              <a:defRPr sz="2400" i="1">
                <a:solidFill>
                  <a:schemeClr val="dk2"/>
                </a:solidFill>
              </a:defRPr>
            </a:lvl1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36"/>
        <p:cNvGrpSpPr/>
        <p:nvPr/>
      </p:nvGrpSpPr>
      <p:grpSpPr>
        <a:xfrm>
          <a:off x="0" y="0"/>
          <a:ext cx="0" cy="0"/>
          <a:chOff x="0" y="0"/>
          <a:chExt cx="0" cy="0"/>
        </a:xfrm>
      </p:grpSpPr>
      <p:sp>
        <p:nvSpPr>
          <p:cNvPr id="37" name="Shape 37"/>
          <p:cNvSpPr/>
          <p:nvPr/>
        </p:nvSpPr>
        <p:spPr>
          <a:xfrm>
            <a:off x="6676" y="76256"/>
            <a:ext cx="9134130" cy="5054792"/>
          </a:xfrm>
          <a:custGeom>
            <a:avLst/>
            <a:gdLst/>
            <a:ahLst/>
            <a:cxnLst/>
            <a:rect l="0" t="0" r="0" b="0"/>
            <a:pathLst>
              <a:path w="9157023" h="6739723" extrusionOk="0">
                <a:moveTo>
                  <a:pt x="1629" y="0"/>
                </a:moveTo>
                <a:lnTo>
                  <a:pt x="9157023" y="4340980"/>
                </a:lnTo>
                <a:lnTo>
                  <a:pt x="1593" y="6739723"/>
                </a:lnTo>
                <a:cubicBezTo>
                  <a:pt x="-3941" y="5123960"/>
                  <a:pt x="7163" y="1615763"/>
                  <a:pt x="1629" y="0"/>
                </a:cubicBezTo>
                <a:close/>
              </a:path>
            </a:pathLst>
          </a:custGeom>
          <a:solidFill>
            <a:srgbClr val="FFFFFF">
              <a:alpha val="6666"/>
            </a:srgbClr>
          </a:solidFill>
          <a:ln>
            <a:noFill/>
          </a:ln>
        </p:spPr>
        <p:txBody>
          <a:bodyPr lIns="91425" tIns="45700" rIns="91425" bIns="45700" anchor="ctr" anchorCtr="0">
            <a:noAutofit/>
          </a:body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accent1"/>
            </a:gs>
            <a:gs pos="100000">
              <a:schemeClr val="dk2"/>
            </a:gs>
          </a:gsLst>
          <a:path path="circle">
            <a:fillToRect l="50000" t="50000" r="50000" b="50000"/>
          </a:path>
          <a:tileRect/>
        </a:gra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05978"/>
            <a:ext cx="8229600" cy="857400"/>
          </a:xfrm>
          <a:prstGeom prst="rect">
            <a:avLst/>
          </a:prstGeom>
        </p:spPr>
        <p:txBody>
          <a:bodyPr lIns="91425" tIns="91425" rIns="91425" bIns="91425" anchor="ctr" anchorCtr="0"/>
          <a:lstStyle>
            <a:lvl1pPr marL="0" indent="304800">
              <a:buClr>
                <a:schemeClr val="lt1"/>
              </a:buClr>
              <a:buSzPct val="100000"/>
              <a:buFont typeface="Georgia"/>
              <a:buNone/>
              <a:defRPr sz="4800">
                <a:solidFill>
                  <a:schemeClr val="lt1"/>
                </a:solidFill>
                <a:latin typeface="Georgia"/>
                <a:ea typeface="Georgia"/>
                <a:cs typeface="Georgia"/>
                <a:sym typeface="Georgia"/>
              </a:defRPr>
            </a:lvl1pPr>
            <a:lvl2pPr marL="0" indent="304800">
              <a:buClr>
                <a:schemeClr val="lt1"/>
              </a:buClr>
              <a:buSzPct val="100000"/>
              <a:buFont typeface="Georgia"/>
              <a:buNone/>
              <a:defRPr sz="4800">
                <a:solidFill>
                  <a:schemeClr val="lt1"/>
                </a:solidFill>
                <a:latin typeface="Georgia"/>
                <a:ea typeface="Georgia"/>
                <a:cs typeface="Georgia"/>
                <a:sym typeface="Georgia"/>
              </a:defRPr>
            </a:lvl2pPr>
            <a:lvl3pPr marL="0" indent="304800">
              <a:buClr>
                <a:schemeClr val="lt1"/>
              </a:buClr>
              <a:buSzPct val="100000"/>
              <a:buFont typeface="Georgia"/>
              <a:buNone/>
              <a:defRPr sz="4800">
                <a:solidFill>
                  <a:schemeClr val="lt1"/>
                </a:solidFill>
                <a:latin typeface="Georgia"/>
                <a:ea typeface="Georgia"/>
                <a:cs typeface="Georgia"/>
                <a:sym typeface="Georgia"/>
              </a:defRPr>
            </a:lvl3pPr>
            <a:lvl4pPr marL="0" indent="304800">
              <a:buClr>
                <a:schemeClr val="lt1"/>
              </a:buClr>
              <a:buSzPct val="100000"/>
              <a:buFont typeface="Georgia"/>
              <a:buNone/>
              <a:defRPr sz="4800">
                <a:solidFill>
                  <a:schemeClr val="lt1"/>
                </a:solidFill>
                <a:latin typeface="Georgia"/>
                <a:ea typeface="Georgia"/>
                <a:cs typeface="Georgia"/>
                <a:sym typeface="Georgia"/>
              </a:defRPr>
            </a:lvl4pPr>
            <a:lvl5pPr marL="0" indent="304800">
              <a:buClr>
                <a:schemeClr val="lt1"/>
              </a:buClr>
              <a:buSzPct val="100000"/>
              <a:buFont typeface="Georgia"/>
              <a:buNone/>
              <a:defRPr sz="4800">
                <a:solidFill>
                  <a:schemeClr val="lt1"/>
                </a:solidFill>
                <a:latin typeface="Georgia"/>
                <a:ea typeface="Georgia"/>
                <a:cs typeface="Georgia"/>
                <a:sym typeface="Georgia"/>
              </a:defRPr>
            </a:lvl5pPr>
            <a:lvl6pPr marL="0" indent="304800">
              <a:buClr>
                <a:schemeClr val="lt1"/>
              </a:buClr>
              <a:buSzPct val="100000"/>
              <a:buFont typeface="Georgia"/>
              <a:buNone/>
              <a:defRPr sz="4800">
                <a:solidFill>
                  <a:schemeClr val="lt1"/>
                </a:solidFill>
                <a:latin typeface="Georgia"/>
                <a:ea typeface="Georgia"/>
                <a:cs typeface="Georgia"/>
                <a:sym typeface="Georgia"/>
              </a:defRPr>
            </a:lvl6pPr>
            <a:lvl7pPr marL="0" indent="304800">
              <a:buClr>
                <a:schemeClr val="lt1"/>
              </a:buClr>
              <a:buSzPct val="100000"/>
              <a:buFont typeface="Georgia"/>
              <a:buNone/>
              <a:defRPr sz="4800">
                <a:solidFill>
                  <a:schemeClr val="lt1"/>
                </a:solidFill>
                <a:latin typeface="Georgia"/>
                <a:ea typeface="Georgia"/>
                <a:cs typeface="Georgia"/>
                <a:sym typeface="Georgia"/>
              </a:defRPr>
            </a:lvl7pPr>
            <a:lvl8pPr marL="0" indent="304800">
              <a:buClr>
                <a:schemeClr val="lt1"/>
              </a:buClr>
              <a:buSzPct val="100000"/>
              <a:buFont typeface="Georgia"/>
              <a:buNone/>
              <a:defRPr sz="4800">
                <a:solidFill>
                  <a:schemeClr val="lt1"/>
                </a:solidFill>
                <a:latin typeface="Georgia"/>
                <a:ea typeface="Georgia"/>
                <a:cs typeface="Georgia"/>
                <a:sym typeface="Georgia"/>
              </a:defRPr>
            </a:lvl8pPr>
            <a:lvl9pPr marL="0" indent="304800">
              <a:buClr>
                <a:schemeClr val="lt1"/>
              </a:buClr>
              <a:buSzPct val="100000"/>
              <a:buFont typeface="Georgia"/>
              <a:buNone/>
              <a:defRPr sz="4800">
                <a:solidFill>
                  <a:schemeClr val="lt1"/>
                </a:solidFill>
                <a:latin typeface="Georgia"/>
                <a:ea typeface="Georgia"/>
                <a:cs typeface="Georgia"/>
                <a:sym typeface="Georgia"/>
              </a:defRPr>
            </a:lvl9pPr>
          </a:lstStyle>
          <a:p>
            <a:endParaRPr/>
          </a:p>
        </p:txBody>
      </p:sp>
      <p:sp>
        <p:nvSpPr>
          <p:cNvPr id="6" name="Shape 6"/>
          <p:cNvSpPr txBox="1">
            <a:spLocks noGrp="1"/>
          </p:cNvSpPr>
          <p:nvPr>
            <p:ph type="body" idx="1"/>
          </p:nvPr>
        </p:nvSpPr>
        <p:spPr>
          <a:xfrm>
            <a:off x="457200" y="1200150"/>
            <a:ext cx="8229600" cy="3725699"/>
          </a:xfrm>
          <a:prstGeom prst="rect">
            <a:avLst/>
          </a:prstGeom>
        </p:spPr>
        <p:txBody>
          <a:bodyPr lIns="91425" tIns="91425" rIns="91425" bIns="91425" anchor="t" anchorCtr="0"/>
          <a:lstStyle>
            <a:lvl1pPr marL="342900" indent="-152400">
              <a:spcBef>
                <a:spcPts val="600"/>
              </a:spcBef>
              <a:buClr>
                <a:schemeClr val="dk1"/>
              </a:buClr>
              <a:buSzPct val="100000"/>
              <a:buFont typeface="Georgia"/>
              <a:defRPr sz="3000">
                <a:solidFill>
                  <a:schemeClr val="dk1"/>
                </a:solidFill>
                <a:latin typeface="Georgia"/>
                <a:ea typeface="Georgia"/>
                <a:cs typeface="Georgia"/>
                <a:sym typeface="Georgia"/>
              </a:defRPr>
            </a:lvl1pPr>
            <a:lvl2pPr marL="742950" indent="-133350">
              <a:spcBef>
                <a:spcPts val="480"/>
              </a:spcBef>
              <a:buClr>
                <a:schemeClr val="dk1"/>
              </a:buClr>
              <a:buSzPct val="100000"/>
              <a:buFont typeface="Georgia"/>
              <a:defRPr sz="2400">
                <a:solidFill>
                  <a:schemeClr val="dk1"/>
                </a:solidFill>
                <a:latin typeface="Georgia"/>
                <a:ea typeface="Georgia"/>
                <a:cs typeface="Georgia"/>
                <a:sym typeface="Georgia"/>
              </a:defRPr>
            </a:lvl2pPr>
            <a:lvl3pPr marL="1143000" indent="-76200">
              <a:spcBef>
                <a:spcPts val="480"/>
              </a:spcBef>
              <a:buClr>
                <a:schemeClr val="dk1"/>
              </a:buClr>
              <a:buSzPct val="100000"/>
              <a:buFont typeface="Georgia"/>
              <a:defRPr sz="2400">
                <a:solidFill>
                  <a:schemeClr val="dk1"/>
                </a:solidFill>
                <a:latin typeface="Georgia"/>
                <a:ea typeface="Georgia"/>
                <a:cs typeface="Georgia"/>
                <a:sym typeface="Georgia"/>
              </a:defRPr>
            </a:lvl3pPr>
            <a:lvl4pPr marL="1600200" indent="-114300">
              <a:spcBef>
                <a:spcPts val="360"/>
              </a:spcBef>
              <a:buClr>
                <a:schemeClr val="dk1"/>
              </a:buClr>
              <a:buSzPct val="100000"/>
              <a:buFont typeface="Georgia"/>
              <a:defRPr sz="1800">
                <a:solidFill>
                  <a:schemeClr val="dk1"/>
                </a:solidFill>
                <a:latin typeface="Georgia"/>
                <a:ea typeface="Georgia"/>
                <a:cs typeface="Georgia"/>
                <a:sym typeface="Georgia"/>
              </a:defRPr>
            </a:lvl4pPr>
            <a:lvl5pPr marL="2057400" indent="-114300">
              <a:spcBef>
                <a:spcPts val="360"/>
              </a:spcBef>
              <a:buClr>
                <a:schemeClr val="dk1"/>
              </a:buClr>
              <a:buSzPct val="100000"/>
              <a:buFont typeface="Georgia"/>
              <a:defRPr sz="1800">
                <a:solidFill>
                  <a:schemeClr val="dk1"/>
                </a:solidFill>
                <a:latin typeface="Georgia"/>
                <a:ea typeface="Georgia"/>
                <a:cs typeface="Georgia"/>
                <a:sym typeface="Georgia"/>
              </a:defRPr>
            </a:lvl5pPr>
            <a:lvl6pPr marL="2514600" indent="-114300">
              <a:spcBef>
                <a:spcPts val="360"/>
              </a:spcBef>
              <a:buClr>
                <a:schemeClr val="dk1"/>
              </a:buClr>
              <a:buSzPct val="100000"/>
              <a:buFont typeface="Georgia"/>
              <a:defRPr sz="1800">
                <a:solidFill>
                  <a:schemeClr val="dk1"/>
                </a:solidFill>
                <a:latin typeface="Georgia"/>
                <a:ea typeface="Georgia"/>
                <a:cs typeface="Georgia"/>
                <a:sym typeface="Georgia"/>
              </a:defRPr>
            </a:lvl6pPr>
            <a:lvl7pPr marL="2971800" indent="-114300">
              <a:spcBef>
                <a:spcPts val="360"/>
              </a:spcBef>
              <a:buClr>
                <a:schemeClr val="dk1"/>
              </a:buClr>
              <a:buSzPct val="100000"/>
              <a:buFont typeface="Georgia"/>
              <a:defRPr sz="1800">
                <a:solidFill>
                  <a:schemeClr val="dk1"/>
                </a:solidFill>
                <a:latin typeface="Georgia"/>
                <a:ea typeface="Georgia"/>
                <a:cs typeface="Georgia"/>
                <a:sym typeface="Georgia"/>
              </a:defRPr>
            </a:lvl7pPr>
            <a:lvl8pPr marL="3429000" indent="-114300">
              <a:spcBef>
                <a:spcPts val="360"/>
              </a:spcBef>
              <a:buClr>
                <a:schemeClr val="dk1"/>
              </a:buClr>
              <a:buSzPct val="100000"/>
              <a:buFont typeface="Georgia"/>
              <a:defRPr sz="1800">
                <a:solidFill>
                  <a:schemeClr val="dk1"/>
                </a:solidFill>
                <a:latin typeface="Georgia"/>
                <a:ea typeface="Georgia"/>
                <a:cs typeface="Georgia"/>
                <a:sym typeface="Georgia"/>
              </a:defRPr>
            </a:lvl8pPr>
            <a:lvl9pPr marL="3886200" indent="-114300">
              <a:spcBef>
                <a:spcPts val="360"/>
              </a:spcBef>
              <a:buClr>
                <a:schemeClr val="dk1"/>
              </a:buClr>
              <a:buSzPct val="100000"/>
              <a:buFont typeface="Georgia"/>
              <a:defRPr sz="1800">
                <a:solidFill>
                  <a:schemeClr val="dk1"/>
                </a:solidFill>
                <a:latin typeface="Georgia"/>
                <a:ea typeface="Georgia"/>
                <a:cs typeface="Georgia"/>
                <a:sym typeface="Georgia"/>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hyperlink" Target="http://ru.wikipedia.org/wiki/%D0%AD%D0%BB%D0%B5%D0%BA%D1%82%D1%80%D0%B8%D1%87%D0%B5%D1%81%D0%BA%D0%B8%D0%B9_%D0%BF%D1%80%D0%BE%D0%B1%D0%BE%D0%B9" TargetMode="External"/><Relationship Id="rId3" Type="http://schemas.openxmlformats.org/officeDocument/2006/relationships/hyperlink" Target="http://ru.wikipedia.org/wiki/%D0%AD%D0%BB%D0%B5%D0%BA%D1%82%D1%80%D0%B8%D1%87%D0%B5%D1%81%D0%BA%D0%B0%D1%8F_%D1%86%D0%B5%D0%BF%D1%8C" TargetMode="External"/><Relationship Id="rId7" Type="http://schemas.openxmlformats.org/officeDocument/2006/relationships/hyperlink" Target="http://ru.wikipedia.org/wiki/%D0%90%D0%BC%D0%BF%D0%B5%D1%80" TargetMode="External"/><Relationship Id="rId12" Type="http://schemas.openxmlformats.org/officeDocument/2006/relationships/hyperlink" Target="http://ru.wikipedia.org/wiki/%D0%9F%D0%B5%D1%80%D0%B5%D0%BC%D0%B5%D0%BD%D0%BD%D1%8B%D0%B9_%D1%82%D0%BE%D0%BA"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ru.wikipedia.org/wiki/%D0%AD%D0%BB%D0%B5%D0%BA%D1%82%D1%80%D0%B8%D1%87%D0%B5%D1%81%D0%BA%D0%B8%D0%B9_%D1%82%D0%BE%D0%BA" TargetMode="External"/><Relationship Id="rId11" Type="http://schemas.openxmlformats.org/officeDocument/2006/relationships/hyperlink" Target="http://ru.wikipedia.org/wiki/%D0%9F%D0%BE%D1%81%D1%82%D0%BE%D1%8F%D0%BD%D0%BD%D1%8B%D0%B9_%D1%82%D0%BE%D0%BA" TargetMode="External"/><Relationship Id="rId5" Type="http://schemas.openxmlformats.org/officeDocument/2006/relationships/hyperlink" Target="http://ru.wikipedia.org/wiki/%D0%98%D1%81%D1%82%D0%BE%D1%87%D0%BD%D0%B8%D0%BA_%D1%82%D0%BE%D0%BA%D0%B0" TargetMode="External"/><Relationship Id="rId10" Type="http://schemas.openxmlformats.org/officeDocument/2006/relationships/hyperlink" Target="http://ru.wikipedia.org/wiki/%D0%92%D1%80%D0%B5%D0%BC%D1%8F" TargetMode="External"/><Relationship Id="rId4" Type="http://schemas.openxmlformats.org/officeDocument/2006/relationships/hyperlink" Target="http://ru.wikipedia.org/wiki/%D0%98%D1%81%D1%82%D0%BE%D1%87%D0%BD%D0%B8%D0%BA_%D0%BD%D0%B0%D0%BF%D1%80%D1%8F%D0%B6%D0%B5%D0%BD%D0%B8%D1%8F" TargetMode="External"/><Relationship Id="rId9" Type="http://schemas.openxmlformats.org/officeDocument/2006/relationships/hyperlink" Target="http://ru.wikipedia.org/wiki/%D0%AD%D0%BB%D0%B5%D0%BA%D1%82%D1%80%D0%B8%D1%87%D0%B5%D1%81%D0%BA%D0%B0%D1%8F_%D0%BC%D0%BE%D1%89%D0%BD%D0%BE%D1%81%D1%82%D1%8C"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8"/>
        <p:cNvGrpSpPr/>
        <p:nvPr/>
      </p:nvGrpSpPr>
      <p:grpSpPr>
        <a:xfrm>
          <a:off x="0" y="0"/>
          <a:ext cx="0" cy="0"/>
          <a:chOff x="0" y="0"/>
          <a:chExt cx="0" cy="0"/>
        </a:xfrm>
      </p:grpSpPr>
      <p:sp>
        <p:nvSpPr>
          <p:cNvPr id="39" name="Shape 39"/>
          <p:cNvSpPr txBox="1">
            <a:spLocks noGrp="1"/>
          </p:cNvSpPr>
          <p:nvPr>
            <p:ph type="ctrTitle"/>
          </p:nvPr>
        </p:nvSpPr>
        <p:spPr>
          <a:xfrm>
            <a:off x="685800" y="699542"/>
            <a:ext cx="7772400" cy="2285449"/>
          </a:xfrm>
          <a:prstGeom prst="rect">
            <a:avLst/>
          </a:prstGeom>
        </p:spPr>
        <p:txBody>
          <a:bodyPr lIns="91425" tIns="91425" rIns="91425" bIns="91425" anchor="b" anchorCtr="0">
            <a:noAutofit/>
          </a:bodyPr>
          <a:lstStyle/>
          <a:p>
            <a:pPr lvl="0" rtl="0">
              <a:buNone/>
            </a:pPr>
            <a:r>
              <a:rPr lang="ru" sz="2800" dirty="0" smtClean="0"/>
              <a:t>Организационно-технические мероприятия по защите от поражения электрическим током</a:t>
            </a:r>
            <a:endParaRPr lang="ru" sz="2800" dirty="0"/>
          </a:p>
          <a:p>
            <a:endParaRPr dirty="0"/>
          </a:p>
        </p:txBody>
      </p:sp>
      <p:sp>
        <p:nvSpPr>
          <p:cNvPr id="40" name="Shape 40"/>
          <p:cNvSpPr txBox="1">
            <a:spLocks noGrp="1"/>
          </p:cNvSpPr>
          <p:nvPr>
            <p:ph type="subTitle" idx="1"/>
          </p:nvPr>
        </p:nvSpPr>
        <p:spPr>
          <a:xfrm>
            <a:off x="685800" y="3093357"/>
            <a:ext cx="7772400" cy="666600"/>
          </a:xfrm>
          <a:prstGeom prst="rect">
            <a:avLst/>
          </a:prstGeom>
        </p:spPr>
        <p:txBody>
          <a:bodyPr lIns="91425" tIns="91425" rIns="91425" bIns="91425" anchor="t" anchorCtr="0">
            <a:noAutofit/>
          </a:bodyPr>
          <a:lstStyle/>
          <a:p>
            <a:r>
              <a:rPr lang="ru-RU"/>
              <a:t>Т</a:t>
            </a:r>
            <a:r>
              <a:rPr lang="ru-RU" smtClean="0"/>
              <a:t>ема </a:t>
            </a:r>
            <a:r>
              <a:rPr lang="ru-RU" dirty="0" smtClean="0"/>
              <a:t>5.</a:t>
            </a:r>
            <a:endParaRPr dirty="0"/>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pic>
        <p:nvPicPr>
          <p:cNvPr id="94" name="Shape 94"/>
          <p:cNvPicPr preferRelativeResize="0"/>
          <p:nvPr/>
        </p:nvPicPr>
        <p:blipFill>
          <a:blip r:embed="rId3"/>
          <a:stretch>
            <a:fillRect/>
          </a:stretch>
        </p:blipFill>
        <p:spPr>
          <a:xfrm>
            <a:off x="371400" y="0"/>
            <a:ext cx="5649974" cy="5008449"/>
          </a:xfrm>
          <a:prstGeom prst="rect">
            <a:avLst/>
          </a:prstGeom>
        </p:spPr>
      </p:pic>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idx="1"/>
          </p:nvPr>
        </p:nvSpPr>
        <p:spPr/>
        <p:txBody>
          <a:bodyPr/>
          <a:lstStyle/>
          <a:p>
            <a:endParaRPr lang="ru-RU" dirty="0"/>
          </a:p>
        </p:txBody>
      </p:sp>
      <p:pic>
        <p:nvPicPr>
          <p:cNvPr id="4" name="Рисунок 3"/>
          <p:cNvPicPr/>
          <p:nvPr/>
        </p:nvPicPr>
        <p:blipFill rotWithShape="1">
          <a:blip r:embed="rId2"/>
          <a:srcRect l="22127" t="19023" r="22555" b="8859"/>
          <a:stretch/>
        </p:blipFill>
        <p:spPr bwMode="auto">
          <a:xfrm>
            <a:off x="457200" y="1063378"/>
            <a:ext cx="7643192" cy="4080122"/>
          </a:xfrm>
          <a:prstGeom prst="rect">
            <a:avLst/>
          </a:prstGeom>
          <a:ln>
            <a:noFill/>
          </a:ln>
          <a:extLst>
            <a:ext uri="{53640926-AAD7-44D8-BBD7-CCE9431645EC}">
              <a14:shadowObscured xmlns="" xmlns:a14="http://schemas.microsoft.com/office/drawing/2010/main"/>
            </a:ext>
          </a:extLst>
        </p:spPr>
      </p:pic>
    </p:spTree>
    <p:extLst>
      <p:ext uri="{BB962C8B-B14F-4D97-AF65-F5344CB8AC3E}">
        <p14:creationId xmlns="" xmlns:p14="http://schemas.microsoft.com/office/powerpoint/2010/main" val="28330934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idx="1"/>
          </p:nvPr>
        </p:nvSpPr>
        <p:spPr/>
        <p:txBody>
          <a:bodyPr/>
          <a:lstStyle/>
          <a:p>
            <a:endParaRPr lang="ru-RU" dirty="0"/>
          </a:p>
        </p:txBody>
      </p:sp>
      <p:pic>
        <p:nvPicPr>
          <p:cNvPr id="4" name="Рисунок 3"/>
          <p:cNvPicPr/>
          <p:nvPr/>
        </p:nvPicPr>
        <p:blipFill rotWithShape="1">
          <a:blip r:embed="rId2"/>
          <a:srcRect l="21487" t="17605" r="22714" b="9710"/>
          <a:stretch/>
        </p:blipFill>
        <p:spPr bwMode="auto">
          <a:xfrm>
            <a:off x="488396" y="1178436"/>
            <a:ext cx="6963923" cy="3965064"/>
          </a:xfrm>
          <a:prstGeom prst="rect">
            <a:avLst/>
          </a:prstGeom>
          <a:ln>
            <a:noFill/>
          </a:ln>
          <a:extLst>
            <a:ext uri="{53640926-AAD7-44D8-BBD7-CCE9431645EC}">
              <a14:shadowObscured xmlns="" xmlns:a14="http://schemas.microsoft.com/office/drawing/2010/main"/>
            </a:ext>
          </a:extLst>
        </p:spPr>
      </p:pic>
    </p:spTree>
    <p:extLst>
      <p:ext uri="{BB962C8B-B14F-4D97-AF65-F5344CB8AC3E}">
        <p14:creationId xmlns="" xmlns:p14="http://schemas.microsoft.com/office/powerpoint/2010/main" val="32880493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idx="1"/>
          </p:nvPr>
        </p:nvSpPr>
        <p:spPr/>
        <p:txBody>
          <a:bodyPr/>
          <a:lstStyle/>
          <a:p>
            <a:endParaRPr lang="ru-RU" dirty="0"/>
          </a:p>
        </p:txBody>
      </p:sp>
      <p:pic>
        <p:nvPicPr>
          <p:cNvPr id="4" name="Рисунок 3"/>
          <p:cNvPicPr/>
          <p:nvPr/>
        </p:nvPicPr>
        <p:blipFill rotWithShape="1">
          <a:blip r:embed="rId2"/>
          <a:srcRect l="22879" t="18484" r="24786" b="11124"/>
          <a:stretch/>
        </p:blipFill>
        <p:spPr bwMode="auto">
          <a:xfrm>
            <a:off x="1043608" y="1185454"/>
            <a:ext cx="6336704" cy="3958046"/>
          </a:xfrm>
          <a:prstGeom prst="rect">
            <a:avLst/>
          </a:prstGeom>
          <a:ln>
            <a:noFill/>
          </a:ln>
          <a:extLst>
            <a:ext uri="{53640926-AAD7-44D8-BBD7-CCE9431645EC}">
              <a14:shadowObscured xmlns="" xmlns:a14="http://schemas.microsoft.com/office/drawing/2010/main"/>
            </a:ext>
          </a:extLst>
        </p:spPr>
      </p:pic>
    </p:spTree>
    <p:extLst>
      <p:ext uri="{BB962C8B-B14F-4D97-AF65-F5344CB8AC3E}">
        <p14:creationId xmlns="" xmlns:p14="http://schemas.microsoft.com/office/powerpoint/2010/main" val="30987457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idx="1"/>
          </p:nvPr>
        </p:nvSpPr>
        <p:spPr/>
        <p:txBody>
          <a:bodyPr/>
          <a:lstStyle/>
          <a:p>
            <a:endParaRPr lang="ru-RU" dirty="0"/>
          </a:p>
        </p:txBody>
      </p:sp>
      <p:pic>
        <p:nvPicPr>
          <p:cNvPr id="4" name="Рисунок 3"/>
          <p:cNvPicPr/>
          <p:nvPr/>
        </p:nvPicPr>
        <p:blipFill rotWithShape="1">
          <a:blip r:embed="rId2"/>
          <a:srcRect l="22593" t="18738" r="23212" b="9098"/>
          <a:stretch/>
        </p:blipFill>
        <p:spPr bwMode="auto">
          <a:xfrm>
            <a:off x="1187624" y="1200150"/>
            <a:ext cx="6912768" cy="3725699"/>
          </a:xfrm>
          <a:prstGeom prst="rect">
            <a:avLst/>
          </a:prstGeom>
          <a:ln>
            <a:noFill/>
          </a:ln>
          <a:extLst>
            <a:ext uri="{53640926-AAD7-44D8-BBD7-CCE9431645EC}">
              <a14:shadowObscured xmlns="" xmlns:a14="http://schemas.microsoft.com/office/drawing/2010/main"/>
            </a:ext>
          </a:extLst>
        </p:spPr>
      </p:pic>
    </p:spTree>
    <p:extLst>
      <p:ext uri="{BB962C8B-B14F-4D97-AF65-F5344CB8AC3E}">
        <p14:creationId xmlns="" xmlns:p14="http://schemas.microsoft.com/office/powerpoint/2010/main" val="4096627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idx="1"/>
          </p:nvPr>
        </p:nvSpPr>
        <p:spPr/>
        <p:txBody>
          <a:bodyPr/>
          <a:lstStyle/>
          <a:p>
            <a:endParaRPr lang="ru-RU" dirty="0"/>
          </a:p>
        </p:txBody>
      </p:sp>
      <p:pic>
        <p:nvPicPr>
          <p:cNvPr id="4" name="Рисунок 3"/>
          <p:cNvPicPr/>
          <p:nvPr/>
        </p:nvPicPr>
        <p:blipFill rotWithShape="1">
          <a:blip r:embed="rId2"/>
          <a:srcRect l="21449" t="17724" r="24214" b="9099"/>
          <a:stretch/>
        </p:blipFill>
        <p:spPr bwMode="auto">
          <a:xfrm>
            <a:off x="1331640" y="1074159"/>
            <a:ext cx="5976664" cy="4069341"/>
          </a:xfrm>
          <a:prstGeom prst="rect">
            <a:avLst/>
          </a:prstGeom>
          <a:ln>
            <a:noFill/>
          </a:ln>
          <a:extLst>
            <a:ext uri="{53640926-AAD7-44D8-BBD7-CCE9431645EC}">
              <a14:shadowObscured xmlns="" xmlns:a14="http://schemas.microsoft.com/office/drawing/2010/main"/>
            </a:ext>
          </a:extLst>
        </p:spPr>
      </p:pic>
    </p:spTree>
    <p:extLst>
      <p:ext uri="{BB962C8B-B14F-4D97-AF65-F5344CB8AC3E}">
        <p14:creationId xmlns="" xmlns:p14="http://schemas.microsoft.com/office/powerpoint/2010/main" val="2315621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idx="1"/>
          </p:nvPr>
        </p:nvSpPr>
        <p:spPr/>
        <p:txBody>
          <a:bodyPr/>
          <a:lstStyle/>
          <a:p>
            <a:endParaRPr lang="ru-RU" dirty="0"/>
          </a:p>
        </p:txBody>
      </p:sp>
      <p:pic>
        <p:nvPicPr>
          <p:cNvPr id="4" name="Рисунок 3"/>
          <p:cNvPicPr/>
          <p:nvPr/>
        </p:nvPicPr>
        <p:blipFill rotWithShape="1">
          <a:blip r:embed="rId2"/>
          <a:srcRect l="22736" t="21270" r="23070" b="8845"/>
          <a:stretch/>
        </p:blipFill>
        <p:spPr bwMode="auto">
          <a:xfrm>
            <a:off x="1331640" y="1200150"/>
            <a:ext cx="6480720" cy="3943350"/>
          </a:xfrm>
          <a:prstGeom prst="rect">
            <a:avLst/>
          </a:prstGeom>
          <a:ln>
            <a:noFill/>
          </a:ln>
          <a:extLst>
            <a:ext uri="{53640926-AAD7-44D8-BBD7-CCE9431645EC}">
              <a14:shadowObscured xmlns="" xmlns:a14="http://schemas.microsoft.com/office/drawing/2010/main"/>
            </a:ext>
          </a:extLst>
        </p:spPr>
      </p:pic>
    </p:spTree>
    <p:extLst>
      <p:ext uri="{BB962C8B-B14F-4D97-AF65-F5344CB8AC3E}">
        <p14:creationId xmlns="" xmlns:p14="http://schemas.microsoft.com/office/powerpoint/2010/main" val="38739335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idx="1"/>
          </p:nvPr>
        </p:nvSpPr>
        <p:spPr/>
        <p:txBody>
          <a:bodyPr/>
          <a:lstStyle/>
          <a:p>
            <a:endParaRPr lang="ru-RU" dirty="0"/>
          </a:p>
        </p:txBody>
      </p:sp>
      <p:pic>
        <p:nvPicPr>
          <p:cNvPr id="4" name="Рисунок 3"/>
          <p:cNvPicPr/>
          <p:nvPr/>
        </p:nvPicPr>
        <p:blipFill rotWithShape="1">
          <a:blip r:embed="rId2"/>
          <a:srcRect l="21878" t="20510" r="23785" b="9099"/>
          <a:stretch/>
        </p:blipFill>
        <p:spPr bwMode="auto">
          <a:xfrm>
            <a:off x="1403648" y="1088845"/>
            <a:ext cx="5832648" cy="3837004"/>
          </a:xfrm>
          <a:prstGeom prst="rect">
            <a:avLst/>
          </a:prstGeom>
          <a:ln>
            <a:noFill/>
          </a:ln>
          <a:extLst>
            <a:ext uri="{53640926-AAD7-44D8-BBD7-CCE9431645EC}">
              <a14:shadowObscured xmlns="" xmlns:a14="http://schemas.microsoft.com/office/drawing/2010/main"/>
            </a:ext>
          </a:extLst>
        </p:spPr>
      </p:pic>
    </p:spTree>
    <p:extLst>
      <p:ext uri="{BB962C8B-B14F-4D97-AF65-F5344CB8AC3E}">
        <p14:creationId xmlns="" xmlns:p14="http://schemas.microsoft.com/office/powerpoint/2010/main" val="32554799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pic>
        <p:nvPicPr>
          <p:cNvPr id="99" name="Shape 99"/>
          <p:cNvPicPr preferRelativeResize="0"/>
          <p:nvPr/>
        </p:nvPicPr>
        <p:blipFill>
          <a:blip r:embed="rId3"/>
          <a:stretch>
            <a:fillRect/>
          </a:stretch>
        </p:blipFill>
        <p:spPr>
          <a:xfrm>
            <a:off x="0" y="0"/>
            <a:ext cx="5402150" cy="4265625"/>
          </a:xfrm>
          <a:prstGeom prst="rect">
            <a:avLst/>
          </a:prstGeom>
        </p:spPr>
      </p:pic>
      <p:sp>
        <p:nvSpPr>
          <p:cNvPr id="100" name="Shape 100"/>
          <p:cNvSpPr txBox="1">
            <a:spLocks noGrp="1"/>
          </p:cNvSpPr>
          <p:nvPr>
            <p:ph type="body" idx="1"/>
          </p:nvPr>
        </p:nvSpPr>
        <p:spPr>
          <a:xfrm>
            <a:off x="457200" y="4421726"/>
            <a:ext cx="8229600" cy="505200"/>
          </a:xfrm>
          <a:prstGeom prst="rect">
            <a:avLst/>
          </a:prstGeom>
        </p:spPr>
        <p:txBody>
          <a:bodyPr lIns="91425" tIns="91425" rIns="91425" bIns="91425" anchor="ctr" anchorCtr="0">
            <a:noAutofit/>
          </a:bodyPr>
          <a:lstStyle/>
          <a:p>
            <a:pPr>
              <a:buNone/>
            </a:pPr>
            <a:r>
              <a:rPr lang="ru"/>
              <a:t>спасибо за внимание!</a:t>
            </a:r>
          </a:p>
        </p:txBody>
      </p:sp>
      <p:sp>
        <p:nvSpPr>
          <p:cNvPr id="4" name="Прямоугольник 3"/>
          <p:cNvSpPr/>
          <p:nvPr/>
        </p:nvSpPr>
        <p:spPr>
          <a:xfrm>
            <a:off x="5500694" y="1142990"/>
            <a:ext cx="3643306" cy="2246769"/>
          </a:xfrm>
          <a:prstGeom prst="rect">
            <a:avLst/>
          </a:prstGeom>
        </p:spPr>
        <p:txBody>
          <a:bodyPr wrap="square">
            <a:spAutoFit/>
          </a:bodyPr>
          <a:lstStyle/>
          <a:p>
            <a:r>
              <a:rPr lang="ru-RU" sz="2800" dirty="0" smtClean="0">
                <a:solidFill>
                  <a:srgbClr val="FF0000"/>
                </a:solidFill>
              </a:rPr>
              <a:t>Законспектировать, </a:t>
            </a:r>
            <a:r>
              <a:rPr lang="ru-RU" sz="2800" dirty="0" err="1" smtClean="0">
                <a:solidFill>
                  <a:srgbClr val="FF0000"/>
                </a:solidFill>
              </a:rPr>
              <a:t>сфотать</a:t>
            </a:r>
            <a:r>
              <a:rPr lang="ru-RU" sz="2800" dirty="0" smtClean="0">
                <a:solidFill>
                  <a:srgbClr val="FF0000"/>
                </a:solidFill>
              </a:rPr>
              <a:t> и отправить по </a:t>
            </a:r>
            <a:r>
              <a:rPr lang="ru-RU" sz="2800" dirty="0" err="1" smtClean="0">
                <a:solidFill>
                  <a:srgbClr val="FF0000"/>
                </a:solidFill>
              </a:rPr>
              <a:t>вайберу</a:t>
            </a:r>
            <a:r>
              <a:rPr lang="ru-RU" sz="2800" dirty="0" smtClean="0">
                <a:solidFill>
                  <a:srgbClr val="FF0000"/>
                </a:solidFill>
              </a:rPr>
              <a:t> 89025623969</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4"/>
        <p:cNvGrpSpPr/>
        <p:nvPr/>
      </p:nvGrpSpPr>
      <p:grpSpPr>
        <a:xfrm>
          <a:off x="0" y="0"/>
          <a:ext cx="0" cy="0"/>
          <a:chOff x="0" y="0"/>
          <a:chExt cx="0" cy="0"/>
        </a:xfrm>
      </p:grpSpPr>
      <p:sp>
        <p:nvSpPr>
          <p:cNvPr id="45" name="Shape 45"/>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lvl="0" rtl="0">
              <a:lnSpc>
                <a:spcPct val="143181"/>
              </a:lnSpc>
              <a:spcAft>
                <a:spcPts val="600"/>
              </a:spcAft>
              <a:buClr>
                <a:schemeClr val="dk1"/>
              </a:buClr>
              <a:buSzPct val="78571"/>
              <a:buFont typeface="Arial"/>
              <a:buNone/>
            </a:pPr>
            <a:r>
              <a:rPr lang="ru" sz="1400" b="1">
                <a:solidFill>
                  <a:srgbClr val="252525"/>
                </a:solidFill>
                <a:latin typeface="Arial"/>
                <a:ea typeface="Arial"/>
                <a:cs typeface="Arial"/>
                <a:sym typeface="Arial"/>
              </a:rPr>
              <a:t>Поражение электрическим током</a:t>
            </a:r>
            <a:r>
              <a:rPr lang="ru" sz="1400">
                <a:solidFill>
                  <a:srgbClr val="252525"/>
                </a:solidFill>
                <a:latin typeface="Arial"/>
                <a:ea typeface="Arial"/>
                <a:cs typeface="Arial"/>
                <a:sym typeface="Arial"/>
              </a:rPr>
              <a:t> возникает при соприкосновении с </a:t>
            </a:r>
            <a:r>
              <a:rPr lang="ru" sz="1400">
                <a:solidFill>
                  <a:srgbClr val="0B0080"/>
                </a:solidFill>
                <a:latin typeface="Arial"/>
                <a:ea typeface="Arial"/>
                <a:cs typeface="Arial"/>
                <a:sym typeface="Arial"/>
                <a:hlinkClick r:id="rId3"/>
              </a:rPr>
              <a:t>электрической цепью</a:t>
            </a:r>
            <a:r>
              <a:rPr lang="ru" sz="1400">
                <a:solidFill>
                  <a:srgbClr val="252525"/>
                </a:solidFill>
                <a:latin typeface="Arial"/>
                <a:ea typeface="Arial"/>
                <a:cs typeface="Arial"/>
                <a:sym typeface="Arial"/>
              </a:rPr>
              <a:t>, в которой присутствуют </a:t>
            </a:r>
            <a:r>
              <a:rPr lang="ru" sz="1400">
                <a:solidFill>
                  <a:srgbClr val="0B0080"/>
                </a:solidFill>
                <a:latin typeface="Arial"/>
                <a:ea typeface="Arial"/>
                <a:cs typeface="Arial"/>
                <a:sym typeface="Arial"/>
                <a:hlinkClick r:id="rId4"/>
              </a:rPr>
              <a:t>источники напряжения</a:t>
            </a:r>
            <a:r>
              <a:rPr lang="ru" sz="1400">
                <a:solidFill>
                  <a:srgbClr val="252525"/>
                </a:solidFill>
                <a:latin typeface="Arial"/>
                <a:ea typeface="Arial"/>
                <a:cs typeface="Arial"/>
                <a:sym typeface="Arial"/>
              </a:rPr>
              <a:t> и/или</a:t>
            </a:r>
            <a:r>
              <a:rPr lang="ru" sz="1400">
                <a:solidFill>
                  <a:srgbClr val="0B0080"/>
                </a:solidFill>
                <a:latin typeface="Arial"/>
                <a:ea typeface="Arial"/>
                <a:cs typeface="Arial"/>
                <a:sym typeface="Arial"/>
                <a:hlinkClick r:id="rId5"/>
              </a:rPr>
              <a:t>источники тока</a:t>
            </a:r>
            <a:r>
              <a:rPr lang="ru" sz="1400">
                <a:solidFill>
                  <a:srgbClr val="252525"/>
                </a:solidFill>
                <a:latin typeface="Arial"/>
                <a:ea typeface="Arial"/>
                <a:cs typeface="Arial"/>
                <a:sym typeface="Arial"/>
              </a:rPr>
              <a:t>, способные вызвать протекание </a:t>
            </a:r>
            <a:r>
              <a:rPr lang="ru" sz="1400">
                <a:solidFill>
                  <a:srgbClr val="0B0080"/>
                </a:solidFill>
                <a:latin typeface="Arial"/>
                <a:ea typeface="Arial"/>
                <a:cs typeface="Arial"/>
                <a:sym typeface="Arial"/>
                <a:hlinkClick r:id="rId6"/>
              </a:rPr>
              <a:t>тока</a:t>
            </a:r>
            <a:r>
              <a:rPr lang="ru" sz="1400">
                <a:solidFill>
                  <a:srgbClr val="252525"/>
                </a:solidFill>
                <a:latin typeface="Arial"/>
                <a:ea typeface="Arial"/>
                <a:cs typeface="Arial"/>
                <a:sym typeface="Arial"/>
              </a:rPr>
              <a:t> по попавшей под напряжение части тела. Обычно чувствительным для человека является пропускание тока силой более 1 </a:t>
            </a:r>
            <a:r>
              <a:rPr lang="ru" sz="1400">
                <a:solidFill>
                  <a:srgbClr val="0B0080"/>
                </a:solidFill>
                <a:latin typeface="Arial"/>
                <a:ea typeface="Arial"/>
                <a:cs typeface="Arial"/>
                <a:sym typeface="Arial"/>
                <a:hlinkClick r:id="rId7"/>
              </a:rPr>
              <a:t>мА</a:t>
            </a:r>
            <a:r>
              <a:rPr lang="ru" sz="1400">
                <a:solidFill>
                  <a:srgbClr val="252525"/>
                </a:solidFill>
                <a:latin typeface="Arial"/>
                <a:ea typeface="Arial"/>
                <a:cs typeface="Arial"/>
                <a:sym typeface="Arial"/>
              </a:rPr>
              <a:t>. Кроме того, на установках высокого напряжения возможен удар электрическим током без прикосновения к токоведущим элементам, в результате утечки тока или </a:t>
            </a:r>
            <a:r>
              <a:rPr lang="ru" sz="1400">
                <a:solidFill>
                  <a:srgbClr val="0B0080"/>
                </a:solidFill>
                <a:latin typeface="Arial"/>
                <a:ea typeface="Arial"/>
                <a:cs typeface="Arial"/>
                <a:sym typeface="Arial"/>
                <a:hlinkClick r:id="rId8"/>
              </a:rPr>
              <a:t>пробоя</a:t>
            </a:r>
            <a:r>
              <a:rPr lang="ru" sz="1400">
                <a:solidFill>
                  <a:srgbClr val="252525"/>
                </a:solidFill>
                <a:latin typeface="Arial"/>
                <a:ea typeface="Arial"/>
                <a:cs typeface="Arial"/>
                <a:sym typeface="Arial"/>
              </a:rPr>
              <a:t> воздушного промежутка.</a:t>
            </a:r>
          </a:p>
          <a:p>
            <a:pPr lvl="0" rtl="0">
              <a:lnSpc>
                <a:spcPct val="143181"/>
              </a:lnSpc>
              <a:spcAft>
                <a:spcPts val="600"/>
              </a:spcAft>
              <a:buClr>
                <a:schemeClr val="dk1"/>
              </a:buClr>
              <a:buSzPct val="78571"/>
              <a:buFont typeface="Arial"/>
              <a:buNone/>
            </a:pPr>
            <a:r>
              <a:rPr lang="ru" sz="1400">
                <a:solidFill>
                  <a:srgbClr val="252525"/>
                </a:solidFill>
                <a:latin typeface="Arial"/>
                <a:ea typeface="Arial"/>
                <a:cs typeface="Arial"/>
                <a:sym typeface="Arial"/>
              </a:rPr>
              <a:t>Сила поражения зависит от </a:t>
            </a:r>
            <a:r>
              <a:rPr lang="ru" sz="1400">
                <a:solidFill>
                  <a:srgbClr val="0B0080"/>
                </a:solidFill>
                <a:latin typeface="Arial"/>
                <a:ea typeface="Arial"/>
                <a:cs typeface="Arial"/>
                <a:sym typeface="Arial"/>
                <a:hlinkClick r:id="rId9"/>
              </a:rPr>
              <a:t>мощности</a:t>
            </a:r>
            <a:r>
              <a:rPr lang="ru" sz="1400">
                <a:solidFill>
                  <a:srgbClr val="252525"/>
                </a:solidFill>
                <a:latin typeface="Arial"/>
                <a:ea typeface="Arial"/>
                <a:cs typeface="Arial"/>
                <a:sym typeface="Arial"/>
              </a:rPr>
              <a:t> разряда, от </a:t>
            </a:r>
            <a:r>
              <a:rPr lang="ru" sz="1400">
                <a:solidFill>
                  <a:srgbClr val="0B0080"/>
                </a:solidFill>
                <a:latin typeface="Arial"/>
                <a:ea typeface="Arial"/>
                <a:cs typeface="Arial"/>
                <a:sym typeface="Arial"/>
                <a:hlinkClick r:id="rId10"/>
              </a:rPr>
              <a:t>времени</a:t>
            </a:r>
            <a:r>
              <a:rPr lang="ru" sz="1400">
                <a:solidFill>
                  <a:srgbClr val="252525"/>
                </a:solidFill>
                <a:latin typeface="Arial"/>
                <a:ea typeface="Arial"/>
                <a:cs typeface="Arial"/>
                <a:sym typeface="Arial"/>
              </a:rPr>
              <a:t> воздействия, от характера тока (</a:t>
            </a:r>
            <a:r>
              <a:rPr lang="ru" sz="1400">
                <a:solidFill>
                  <a:srgbClr val="0B0080"/>
                </a:solidFill>
                <a:latin typeface="Arial"/>
                <a:ea typeface="Arial"/>
                <a:cs typeface="Arial"/>
                <a:sym typeface="Arial"/>
                <a:hlinkClick r:id="rId11"/>
              </a:rPr>
              <a:t>постоянный</a:t>
            </a:r>
            <a:r>
              <a:rPr lang="ru" sz="1400">
                <a:solidFill>
                  <a:srgbClr val="252525"/>
                </a:solidFill>
                <a:latin typeface="Arial"/>
                <a:ea typeface="Arial"/>
                <a:cs typeface="Arial"/>
                <a:sym typeface="Arial"/>
              </a:rPr>
              <a:t> или </a:t>
            </a:r>
            <a:r>
              <a:rPr lang="ru" sz="1400">
                <a:solidFill>
                  <a:srgbClr val="0B0080"/>
                </a:solidFill>
                <a:latin typeface="Arial"/>
                <a:ea typeface="Arial"/>
                <a:cs typeface="Arial"/>
                <a:sym typeface="Arial"/>
                <a:hlinkClick r:id="rId12"/>
              </a:rPr>
              <a:t>переменный</a:t>
            </a:r>
            <a:r>
              <a:rPr lang="ru" sz="1400">
                <a:solidFill>
                  <a:srgbClr val="252525"/>
                </a:solidFill>
                <a:latin typeface="Arial"/>
                <a:ea typeface="Arial"/>
                <a:cs typeface="Arial"/>
                <a:sym typeface="Arial"/>
              </a:rPr>
              <a:t>), от состояния человека — влажности рук и т. п., а также от места соприкосновения и пути прохождения тока по организму.</a:t>
            </a:r>
          </a:p>
          <a:p>
            <a:endParaRP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4969575" y="205975"/>
            <a:ext cx="3716999" cy="3956099"/>
          </a:xfrm>
          <a:prstGeom prst="rect">
            <a:avLst/>
          </a:prstGeom>
        </p:spPr>
        <p:txBody>
          <a:bodyPr lIns="91425" tIns="91425" rIns="91425" bIns="91425" anchor="ctr" anchorCtr="0">
            <a:noAutofit/>
          </a:bodyPr>
          <a:lstStyle/>
          <a:p>
            <a:endParaRPr/>
          </a:p>
        </p:txBody>
      </p:sp>
      <p:sp>
        <p:nvSpPr>
          <p:cNvPr id="51" name="Shape 51"/>
          <p:cNvSpPr txBox="1">
            <a:spLocks noGrp="1"/>
          </p:cNvSpPr>
          <p:nvPr>
            <p:ph type="body" idx="1"/>
          </p:nvPr>
        </p:nvSpPr>
        <p:spPr>
          <a:xfrm>
            <a:off x="382650" y="1200150"/>
            <a:ext cx="4002900" cy="3725699"/>
          </a:xfrm>
          <a:prstGeom prst="rect">
            <a:avLst/>
          </a:prstGeom>
        </p:spPr>
        <p:txBody>
          <a:bodyPr lIns="91425" tIns="91425" rIns="91425" bIns="91425" anchor="t" anchorCtr="0">
            <a:noAutofit/>
          </a:bodyPr>
          <a:lstStyle/>
          <a:p>
            <a:pPr>
              <a:buNone/>
            </a:pPr>
            <a:r>
              <a:rPr lang="ru" sz="2400">
                <a:latin typeface="Arial"/>
                <a:ea typeface="Arial"/>
                <a:cs typeface="Arial"/>
                <a:sym typeface="Arial"/>
              </a:rPr>
              <a:t>электротравма</a:t>
            </a:r>
            <a:r>
              <a:rPr lang="ru" sz="1800">
                <a:latin typeface="Arial"/>
                <a:ea typeface="Arial"/>
                <a:cs typeface="Arial"/>
                <a:sym typeface="Arial"/>
              </a:rPr>
              <a:t>-особый вид травм, возникающих в результате воздействия электрического тока. Это связано с тем, что электрическая энергия оказывает несколько эффектов одновременно. Как внутренних, так и внешних.</a:t>
            </a:r>
          </a:p>
        </p:txBody>
      </p:sp>
      <p:pic>
        <p:nvPicPr>
          <p:cNvPr id="52" name="Shape 52"/>
          <p:cNvPicPr preferRelativeResize="0"/>
          <p:nvPr/>
        </p:nvPicPr>
        <p:blipFill>
          <a:blip r:embed="rId3"/>
          <a:stretch>
            <a:fillRect/>
          </a:stretch>
        </p:blipFill>
        <p:spPr>
          <a:xfrm>
            <a:off x="4609275" y="260900"/>
            <a:ext cx="4077299" cy="4485025"/>
          </a:xfrm>
          <a:prstGeom prst="rect">
            <a:avLst/>
          </a:prstGeom>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Shape 57"/>
          <p:cNvSpPr txBox="1">
            <a:spLocks noGrp="1"/>
          </p:cNvSpPr>
          <p:nvPr>
            <p:ph type="title"/>
          </p:nvPr>
        </p:nvSpPr>
        <p:spPr>
          <a:xfrm>
            <a:off x="457200" y="205978"/>
            <a:ext cx="8229600" cy="857400"/>
          </a:xfrm>
          <a:prstGeom prst="rect">
            <a:avLst/>
          </a:prstGeom>
          <a:solidFill>
            <a:srgbClr val="EFEFEF"/>
          </a:solidFill>
        </p:spPr>
        <p:txBody>
          <a:bodyPr lIns="91425" tIns="91425" rIns="91425" bIns="91425" anchor="ctr" anchorCtr="0">
            <a:noAutofit/>
          </a:bodyPr>
          <a:lstStyle/>
          <a:p>
            <a:pPr>
              <a:buNone/>
            </a:pPr>
            <a:r>
              <a:rPr lang="ru" sz="3000">
                <a:solidFill>
                  <a:srgbClr val="000000"/>
                </a:solidFill>
                <a:latin typeface="Arial"/>
                <a:ea typeface="Arial"/>
                <a:cs typeface="Arial"/>
                <a:sym typeface="Arial"/>
              </a:rPr>
              <a:t>виды электротравм</a:t>
            </a:r>
            <a:r>
              <a:rPr lang="ru" sz="2400">
                <a:solidFill>
                  <a:srgbClr val="000000"/>
                </a:solidFill>
                <a:latin typeface="Arial"/>
                <a:ea typeface="Arial"/>
                <a:cs typeface="Arial"/>
                <a:sym typeface="Arial"/>
              </a:rPr>
              <a:t>:</a:t>
            </a:r>
          </a:p>
        </p:txBody>
      </p:sp>
      <p:sp>
        <p:nvSpPr>
          <p:cNvPr id="58" name="Shape 58"/>
          <p:cNvSpPr txBox="1">
            <a:spLocks noGrp="1"/>
          </p:cNvSpPr>
          <p:nvPr>
            <p:ph type="body" idx="1"/>
          </p:nvPr>
        </p:nvSpPr>
        <p:spPr>
          <a:xfrm>
            <a:off x="457200" y="1200150"/>
            <a:ext cx="8229600" cy="3725699"/>
          </a:xfrm>
          <a:prstGeom prst="rect">
            <a:avLst/>
          </a:prstGeom>
          <a:ln w="9525" cap="flat">
            <a:solidFill>
              <a:srgbClr val="000000"/>
            </a:solidFill>
            <a:prstDash val="solid"/>
            <a:round/>
            <a:headEnd type="none" w="med" len="med"/>
            <a:tailEnd type="none" w="med" len="med"/>
          </a:ln>
        </p:spPr>
        <p:txBody>
          <a:bodyPr lIns="91425" tIns="91425" rIns="91425" bIns="91425" anchor="t" anchorCtr="0">
            <a:noAutofit/>
          </a:bodyPr>
          <a:lstStyle/>
          <a:p>
            <a:pPr marL="457200" lvl="0" indent="-419100" rtl="0">
              <a:buClr>
                <a:schemeClr val="dk1"/>
              </a:buClr>
              <a:buSzPct val="166666"/>
              <a:buFont typeface="Arial"/>
              <a:buChar char="•"/>
            </a:pPr>
            <a:r>
              <a:rPr lang="ru"/>
              <a:t>местные электротравмы</a:t>
            </a:r>
          </a:p>
          <a:p>
            <a:endParaRPr/>
          </a:p>
          <a:p>
            <a:pPr marL="457200" lvl="0" indent="-419100">
              <a:buClr>
                <a:schemeClr val="dk1"/>
              </a:buClr>
              <a:buSzPct val="166666"/>
              <a:buFont typeface="Arial"/>
              <a:buChar char="•"/>
            </a:pPr>
            <a:r>
              <a:rPr lang="ru"/>
              <a:t>общие электротравмы</a:t>
            </a:r>
          </a:p>
        </p:txBody>
      </p:sp>
      <p:pic>
        <p:nvPicPr>
          <p:cNvPr id="59" name="Shape 59"/>
          <p:cNvPicPr preferRelativeResize="0"/>
          <p:nvPr/>
        </p:nvPicPr>
        <p:blipFill>
          <a:blip r:embed="rId3"/>
          <a:stretch>
            <a:fillRect/>
          </a:stretch>
        </p:blipFill>
        <p:spPr>
          <a:xfrm>
            <a:off x="5357350" y="1339325"/>
            <a:ext cx="3038824" cy="3218925"/>
          </a:xfrm>
          <a:prstGeom prst="rect">
            <a:avLst/>
          </a:prstGeom>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Shape 64"/>
          <p:cNvSpPr txBox="1">
            <a:spLocks noGrp="1"/>
          </p:cNvSpPr>
          <p:nvPr>
            <p:ph type="title"/>
          </p:nvPr>
        </p:nvSpPr>
        <p:spPr>
          <a:xfrm>
            <a:off x="457200" y="0"/>
            <a:ext cx="8229600" cy="695700"/>
          </a:xfrm>
          <a:prstGeom prst="rect">
            <a:avLst/>
          </a:prstGeom>
        </p:spPr>
        <p:txBody>
          <a:bodyPr lIns="91425" tIns="91425" rIns="91425" bIns="91425" anchor="ctr" anchorCtr="0">
            <a:noAutofit/>
          </a:bodyPr>
          <a:lstStyle/>
          <a:p>
            <a:pPr>
              <a:buNone/>
            </a:pPr>
            <a:r>
              <a:rPr lang="ru" dirty="0"/>
              <a:t>симптомы электротравм:</a:t>
            </a:r>
          </a:p>
        </p:txBody>
      </p:sp>
      <p:sp>
        <p:nvSpPr>
          <p:cNvPr id="65" name="Shape 65"/>
          <p:cNvSpPr txBox="1">
            <a:spLocks noGrp="1"/>
          </p:cNvSpPr>
          <p:nvPr>
            <p:ph type="body" idx="1"/>
          </p:nvPr>
        </p:nvSpPr>
        <p:spPr>
          <a:xfrm>
            <a:off x="457200" y="1347614"/>
            <a:ext cx="8229600" cy="3578385"/>
          </a:xfrm>
          <a:prstGeom prst="rect">
            <a:avLst/>
          </a:prstGeom>
        </p:spPr>
        <p:txBody>
          <a:bodyPr lIns="91425" tIns="91425" rIns="91425" bIns="91425" anchor="t" anchorCtr="0">
            <a:noAutofit/>
          </a:bodyPr>
          <a:lstStyle/>
          <a:p>
            <a:pPr marL="254000" marR="254000" lvl="0" indent="0" rtl="0">
              <a:lnSpc>
                <a:spcPct val="115000"/>
              </a:lnSpc>
              <a:spcBef>
                <a:spcPts val="0"/>
              </a:spcBef>
              <a:buClr>
                <a:schemeClr val="dk1"/>
              </a:buClr>
              <a:buSzPct val="78571"/>
              <a:buFont typeface="Arial"/>
              <a:buNone/>
            </a:pPr>
            <a:r>
              <a:rPr lang="ru" sz="1200" dirty="0">
                <a:latin typeface="Arial"/>
                <a:ea typeface="Arial"/>
                <a:cs typeface="Arial"/>
                <a:sym typeface="Arial"/>
              </a:rPr>
              <a:t>Клиническая картина обусловлена тяжестью электротравмы. Превалируют изменения со стороны сердечно-сосудистой системы, дыхательной системы и центральной нервной системы.</a:t>
            </a:r>
          </a:p>
          <a:p>
            <a:pPr marL="254000" marR="254000" lvl="0" indent="0" rtl="0">
              <a:lnSpc>
                <a:spcPct val="115000"/>
              </a:lnSpc>
              <a:spcBef>
                <a:spcPts val="0"/>
              </a:spcBef>
              <a:buClr>
                <a:schemeClr val="dk1"/>
              </a:buClr>
              <a:buSzPct val="78571"/>
              <a:buFont typeface="Arial"/>
              <a:buNone/>
            </a:pPr>
            <a:r>
              <a:rPr lang="ru" sz="1200" dirty="0">
                <a:latin typeface="Arial"/>
                <a:ea typeface="Arial"/>
                <a:cs typeface="Arial"/>
                <a:sym typeface="Arial"/>
              </a:rPr>
              <a:t>Частота сердечных сокращений обычно уменьшена (брадикардия), пульс напряжен, тоны сердца глухие, возможна аритмия. В тяжелых случаях развивается фибрилляция сердца с прекращением кровообращения.</a:t>
            </a:r>
          </a:p>
          <a:p>
            <a:pPr marL="254000" marR="254000" lvl="0" indent="0" rtl="0">
              <a:lnSpc>
                <a:spcPct val="115000"/>
              </a:lnSpc>
              <a:spcBef>
                <a:spcPts val="0"/>
              </a:spcBef>
              <a:buClr>
                <a:schemeClr val="dk1"/>
              </a:buClr>
              <a:buSzPct val="78571"/>
              <a:buFont typeface="Arial"/>
              <a:buNone/>
            </a:pPr>
            <a:r>
              <a:rPr lang="ru" sz="1200" dirty="0">
                <a:latin typeface="Arial"/>
                <a:ea typeface="Arial"/>
                <a:cs typeface="Arial"/>
                <a:sym typeface="Arial"/>
              </a:rPr>
              <a:t>Спастическое поражение мышц гортани и дыхательной мускулатуры приводит к нарушению ритмичности и глубины дыхания и к развитию асфиксии.</a:t>
            </a:r>
          </a:p>
          <a:p>
            <a:pPr marL="254000" marR="254000" lvl="0" indent="0" rtl="0">
              <a:lnSpc>
                <a:spcPct val="115000"/>
              </a:lnSpc>
              <a:spcBef>
                <a:spcPts val="0"/>
              </a:spcBef>
              <a:buClr>
                <a:schemeClr val="dk1"/>
              </a:buClr>
              <a:buSzPct val="78571"/>
              <a:buFont typeface="Arial"/>
              <a:buNone/>
            </a:pPr>
            <a:r>
              <a:rPr lang="ru" sz="1200" dirty="0">
                <a:latin typeface="Arial"/>
                <a:ea typeface="Arial"/>
                <a:cs typeface="Arial"/>
                <a:sym typeface="Arial"/>
              </a:rPr>
              <a:t>Нарушения центральной нервной системы при электротравме проявляются следующими симптомами:</a:t>
            </a:r>
          </a:p>
          <a:p>
            <a:pPr marL="457200" lvl="0" indent="-317500" rtl="0">
              <a:lnSpc>
                <a:spcPct val="115000"/>
              </a:lnSpc>
              <a:spcBef>
                <a:spcPts val="0"/>
              </a:spcBef>
              <a:buClr>
                <a:schemeClr val="dk1"/>
              </a:buClr>
              <a:buSzPct val="166666"/>
              <a:buFont typeface="Arial"/>
              <a:buChar char="•"/>
            </a:pPr>
            <a:r>
              <a:rPr lang="ru" sz="1200" dirty="0">
                <a:latin typeface="Arial"/>
                <a:ea typeface="Arial"/>
                <a:cs typeface="Arial"/>
                <a:sym typeface="Arial"/>
              </a:rPr>
              <a:t>головокружение</a:t>
            </a:r>
          </a:p>
          <a:p>
            <a:pPr marL="457200" lvl="0" indent="-317500" rtl="0">
              <a:lnSpc>
                <a:spcPct val="115000"/>
              </a:lnSpc>
              <a:spcBef>
                <a:spcPts val="0"/>
              </a:spcBef>
              <a:buClr>
                <a:schemeClr val="dk1"/>
              </a:buClr>
              <a:buSzPct val="166666"/>
              <a:buFont typeface="Arial"/>
              <a:buChar char="•"/>
            </a:pPr>
            <a:r>
              <a:rPr lang="ru" sz="1200" dirty="0">
                <a:latin typeface="Arial"/>
                <a:ea typeface="Arial"/>
                <a:cs typeface="Arial"/>
                <a:sym typeface="Arial"/>
              </a:rPr>
              <a:t>нарушении зрения</a:t>
            </a:r>
          </a:p>
          <a:p>
            <a:pPr marL="457200" lvl="0" indent="-317500" rtl="0">
              <a:lnSpc>
                <a:spcPct val="115000"/>
              </a:lnSpc>
              <a:spcBef>
                <a:spcPts val="0"/>
              </a:spcBef>
              <a:buClr>
                <a:schemeClr val="dk1"/>
              </a:buClr>
              <a:buSzPct val="166666"/>
              <a:buFont typeface="Arial"/>
              <a:buChar char="•"/>
            </a:pPr>
            <a:r>
              <a:rPr lang="ru" sz="1200" dirty="0">
                <a:latin typeface="Arial"/>
                <a:ea typeface="Arial"/>
                <a:cs typeface="Arial"/>
                <a:sym typeface="Arial"/>
              </a:rPr>
              <a:t>разбитость</a:t>
            </a:r>
          </a:p>
          <a:p>
            <a:pPr marL="457200" lvl="0" indent="-317500" rtl="0">
              <a:lnSpc>
                <a:spcPct val="115000"/>
              </a:lnSpc>
              <a:spcBef>
                <a:spcPts val="0"/>
              </a:spcBef>
              <a:buClr>
                <a:schemeClr val="dk1"/>
              </a:buClr>
              <a:buSzPct val="166666"/>
              <a:buFont typeface="Arial"/>
              <a:buChar char="•"/>
            </a:pPr>
            <a:r>
              <a:rPr lang="ru" sz="1200" dirty="0">
                <a:latin typeface="Arial"/>
                <a:ea typeface="Arial"/>
                <a:cs typeface="Arial"/>
                <a:sym typeface="Arial"/>
              </a:rPr>
              <a:t>усталость</a:t>
            </a:r>
          </a:p>
          <a:p>
            <a:pPr marL="457200" lvl="0" indent="-317500" rtl="0">
              <a:lnSpc>
                <a:spcPct val="115000"/>
              </a:lnSpc>
              <a:spcBef>
                <a:spcPts val="0"/>
              </a:spcBef>
              <a:buClr>
                <a:schemeClr val="dk1"/>
              </a:buClr>
              <a:buSzPct val="166666"/>
              <a:buFont typeface="Arial"/>
              <a:buChar char="•"/>
            </a:pPr>
            <a:r>
              <a:rPr lang="ru" sz="1200" dirty="0">
                <a:latin typeface="Arial"/>
                <a:ea typeface="Arial"/>
                <a:cs typeface="Arial"/>
                <a:sym typeface="Arial"/>
              </a:rPr>
              <a:t>иногда возбуждение</a:t>
            </a:r>
          </a:p>
          <a:p>
            <a:pPr marL="457200" lvl="0" indent="-317500" rtl="0">
              <a:lnSpc>
                <a:spcPct val="115000"/>
              </a:lnSpc>
              <a:spcBef>
                <a:spcPts val="0"/>
              </a:spcBef>
              <a:buClr>
                <a:schemeClr val="dk1"/>
              </a:buClr>
              <a:buSzPct val="166666"/>
              <a:buFont typeface="Arial"/>
              <a:buChar char="•"/>
            </a:pPr>
            <a:r>
              <a:rPr lang="ru" sz="1200" dirty="0">
                <a:latin typeface="Arial"/>
                <a:ea typeface="Arial"/>
                <a:cs typeface="Arial"/>
                <a:sym typeface="Arial"/>
              </a:rPr>
              <a:t>ретроградная амнезия (отсутствие воспоминаний предшествующих электротравме)</a:t>
            </a:r>
          </a:p>
          <a:p>
            <a:pPr marL="254000" marR="254000" lvl="0" indent="0" rtl="0">
              <a:lnSpc>
                <a:spcPct val="115000"/>
              </a:lnSpc>
              <a:spcBef>
                <a:spcPts val="0"/>
              </a:spcBef>
              <a:buClr>
                <a:schemeClr val="dk1"/>
              </a:buClr>
              <a:buSzPct val="78571"/>
              <a:buFont typeface="Arial"/>
              <a:buNone/>
            </a:pPr>
            <a:r>
              <a:rPr lang="ru" sz="1200" dirty="0">
                <a:latin typeface="Arial"/>
                <a:ea typeface="Arial"/>
                <a:cs typeface="Arial"/>
                <a:sym typeface="Arial"/>
              </a:rPr>
              <a:t>Возможны разрывы мышц при их судорожном сокращении. Кроме того возможны компрессионные и отрывные переломы костей.</a:t>
            </a:r>
          </a:p>
          <a:p>
            <a:endParaRPr dirty="0"/>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Shape 70"/>
          <p:cNvSpPr txBox="1">
            <a:spLocks noGrp="1"/>
          </p:cNvSpPr>
          <p:nvPr>
            <p:ph type="title"/>
          </p:nvPr>
        </p:nvSpPr>
        <p:spPr>
          <a:xfrm>
            <a:off x="457200" y="205978"/>
            <a:ext cx="8229600" cy="857400"/>
          </a:xfrm>
          <a:prstGeom prst="rect">
            <a:avLst/>
          </a:prstGeom>
        </p:spPr>
        <p:txBody>
          <a:bodyPr lIns="91425" tIns="91425" rIns="91425" bIns="91425" anchor="ctr" anchorCtr="0">
            <a:noAutofit/>
          </a:bodyPr>
          <a:lstStyle/>
          <a:p>
            <a:pPr>
              <a:buNone/>
            </a:pPr>
            <a:r>
              <a:rPr lang="ru"/>
              <a:t>степени электротравм</a:t>
            </a:r>
          </a:p>
        </p:txBody>
      </p:sp>
      <p:sp>
        <p:nvSpPr>
          <p:cNvPr id="71" name="Shape 71"/>
          <p:cNvSpPr txBox="1">
            <a:spLocks noGrp="1"/>
          </p:cNvSpPr>
          <p:nvPr>
            <p:ph type="body" idx="1"/>
          </p:nvPr>
        </p:nvSpPr>
        <p:spPr>
          <a:xfrm>
            <a:off x="457200" y="1200150"/>
            <a:ext cx="4276200" cy="3725699"/>
          </a:xfrm>
          <a:prstGeom prst="rect">
            <a:avLst/>
          </a:prstGeom>
        </p:spPr>
        <p:txBody>
          <a:bodyPr lIns="91425" tIns="91425" rIns="91425" bIns="91425" anchor="t" anchorCtr="0">
            <a:noAutofit/>
          </a:bodyPr>
          <a:lstStyle/>
          <a:p>
            <a:pPr marL="254000" marR="254000" lvl="0" indent="0" rtl="0">
              <a:lnSpc>
                <a:spcPct val="115000"/>
              </a:lnSpc>
              <a:spcBef>
                <a:spcPts val="0"/>
              </a:spcBef>
              <a:buClr>
                <a:schemeClr val="dk1"/>
              </a:buClr>
              <a:buSzPct val="61111"/>
              <a:buFont typeface="Arial"/>
              <a:buNone/>
            </a:pPr>
            <a:r>
              <a:rPr lang="ru" sz="1800">
                <a:latin typeface="Arial"/>
                <a:ea typeface="Arial"/>
                <a:cs typeface="Arial"/>
                <a:sym typeface="Arial"/>
              </a:rPr>
              <a:t>Степени поражения электрическим током определяются тремя критериями:</a:t>
            </a:r>
          </a:p>
          <a:p>
            <a:pPr marL="457200" lvl="0" indent="-342900" rtl="0">
              <a:lnSpc>
                <a:spcPct val="115000"/>
              </a:lnSpc>
              <a:spcBef>
                <a:spcPts val="0"/>
              </a:spcBef>
              <a:buClr>
                <a:schemeClr val="dk1"/>
              </a:buClr>
              <a:buSzPct val="100000"/>
              <a:buFont typeface="Arial"/>
              <a:buAutoNum type="arabicPeriod"/>
            </a:pPr>
            <a:r>
              <a:rPr lang="ru" sz="1800">
                <a:latin typeface="Arial"/>
                <a:ea typeface="Arial"/>
                <a:cs typeface="Arial"/>
                <a:sym typeface="Arial"/>
              </a:rPr>
              <a:t>Сила, напряжение и частота (для переменного тока, который в основном и применяется в быту) электричества.</a:t>
            </a:r>
          </a:p>
          <a:p>
            <a:pPr marL="457200" lvl="0" indent="-342900" rtl="0">
              <a:lnSpc>
                <a:spcPct val="115000"/>
              </a:lnSpc>
              <a:spcBef>
                <a:spcPts val="0"/>
              </a:spcBef>
              <a:buClr>
                <a:schemeClr val="dk1"/>
              </a:buClr>
              <a:buSzPct val="100000"/>
              <a:buFont typeface="Arial"/>
              <a:buAutoNum type="arabicPeriod"/>
            </a:pPr>
            <a:r>
              <a:rPr lang="ru" sz="1800">
                <a:latin typeface="Arial"/>
                <a:ea typeface="Arial"/>
                <a:cs typeface="Arial"/>
                <a:sym typeface="Arial"/>
              </a:rPr>
              <a:t>Время его воздействия.</a:t>
            </a:r>
          </a:p>
          <a:p>
            <a:pPr marL="457200" lvl="0" indent="-342900" rtl="0">
              <a:lnSpc>
                <a:spcPct val="115000"/>
              </a:lnSpc>
              <a:spcBef>
                <a:spcPts val="0"/>
              </a:spcBef>
              <a:buClr>
                <a:schemeClr val="dk1"/>
              </a:buClr>
              <a:buSzPct val="100000"/>
              <a:buFont typeface="Arial"/>
              <a:buAutoNum type="arabicPeriod"/>
            </a:pPr>
            <a:r>
              <a:rPr lang="ru" sz="1800">
                <a:latin typeface="Arial"/>
                <a:ea typeface="Arial"/>
                <a:cs typeface="Arial"/>
                <a:sym typeface="Arial"/>
              </a:rPr>
              <a:t>Локализации и направленность поражения.</a:t>
            </a:r>
          </a:p>
          <a:p>
            <a:endParaRPr/>
          </a:p>
        </p:txBody>
      </p:sp>
      <p:pic>
        <p:nvPicPr>
          <p:cNvPr id="72" name="Shape 72"/>
          <p:cNvPicPr preferRelativeResize="0"/>
          <p:nvPr/>
        </p:nvPicPr>
        <p:blipFill>
          <a:blip r:embed="rId3"/>
          <a:stretch>
            <a:fillRect/>
          </a:stretch>
        </p:blipFill>
        <p:spPr>
          <a:xfrm>
            <a:off x="5244800" y="1328075"/>
            <a:ext cx="3522775" cy="3597775"/>
          </a:xfrm>
          <a:prstGeom prst="rect">
            <a:avLst/>
          </a:prstGeom>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Shape 77"/>
          <p:cNvSpPr txBox="1">
            <a:spLocks noGrp="1"/>
          </p:cNvSpPr>
          <p:nvPr>
            <p:ph type="body" idx="1"/>
          </p:nvPr>
        </p:nvSpPr>
        <p:spPr>
          <a:xfrm>
            <a:off x="422425" y="987574"/>
            <a:ext cx="8224499" cy="3938425"/>
          </a:xfrm>
          <a:prstGeom prst="rect">
            <a:avLst/>
          </a:prstGeom>
        </p:spPr>
        <p:txBody>
          <a:bodyPr lIns="91425" tIns="91425" rIns="91425" bIns="91425" anchor="t" anchorCtr="0">
            <a:noAutofit/>
          </a:bodyPr>
          <a:lstStyle/>
          <a:p>
            <a:pPr marL="114300" lvl="0" indent="0" rtl="0">
              <a:lnSpc>
                <a:spcPct val="115000"/>
              </a:lnSpc>
              <a:spcBef>
                <a:spcPts val="0"/>
              </a:spcBef>
              <a:buClr>
                <a:schemeClr val="dk1"/>
              </a:buClr>
              <a:buSzPct val="100000"/>
            </a:pPr>
            <a:r>
              <a:rPr lang="ru" sz="1600" dirty="0">
                <a:latin typeface="Arial"/>
                <a:ea typeface="Arial"/>
                <a:cs typeface="Arial"/>
              </a:rPr>
              <a:t>
1. </a:t>
            </a:r>
            <a:r>
              <a:rPr lang="ru" sz="1600" dirty="0">
                <a:latin typeface="Arial"/>
                <a:ea typeface="Arial"/>
                <a:cs typeface="Arial"/>
                <a:sym typeface="Arial"/>
              </a:rPr>
              <a:t>Легкая или I степень. Обусловлена влиянием электромагнитного поля. Человек испытывает неприятные ощущения, появляется непроизвольное сокращение мышц и судорожное подергивание. Сознание сохранено. Через некоторое время может появляться головная боль и слабость.</a:t>
            </a:r>
          </a:p>
          <a:p>
            <a:pPr marL="114300" lvl="0" indent="0" rtl="0">
              <a:lnSpc>
                <a:spcPct val="115000"/>
              </a:lnSpc>
              <a:spcBef>
                <a:spcPts val="0"/>
              </a:spcBef>
              <a:buClr>
                <a:schemeClr val="dk1"/>
              </a:buClr>
              <a:buSzPct val="100000"/>
            </a:pPr>
            <a:r>
              <a:rPr lang="ru" sz="1600" dirty="0" smtClean="0">
                <a:latin typeface="Arial"/>
                <a:ea typeface="Arial"/>
                <a:cs typeface="Arial"/>
                <a:sym typeface="Arial"/>
              </a:rPr>
              <a:t>2. Средняя </a:t>
            </a:r>
            <a:r>
              <a:rPr lang="ru" sz="1600" dirty="0">
                <a:latin typeface="Arial"/>
                <a:ea typeface="Arial"/>
                <a:cs typeface="Arial"/>
                <a:sym typeface="Arial"/>
              </a:rPr>
              <a:t>степень (II) тяжести. Нарушение сознания и судороги. Человек может или впадать в оцепенение или вести себя крайне возбужденным. Иногда отмечается шок нервной системы. Не исключаются повалы в памяти </a:t>
            </a:r>
          </a:p>
          <a:p>
            <a:pPr marL="114300" lvl="0" indent="0" rtl="0">
              <a:lnSpc>
                <a:spcPct val="115000"/>
              </a:lnSpc>
              <a:spcBef>
                <a:spcPts val="0"/>
              </a:spcBef>
              <a:buClr>
                <a:schemeClr val="dk1"/>
              </a:buClr>
              <a:buSzPct val="100000"/>
            </a:pPr>
            <a:r>
              <a:rPr lang="ru" sz="1600" dirty="0" smtClean="0">
                <a:latin typeface="Arial"/>
                <a:ea typeface="Arial"/>
                <a:cs typeface="Arial"/>
                <a:sym typeface="Arial"/>
              </a:rPr>
              <a:t>3. Тяжелая </a:t>
            </a:r>
            <a:r>
              <a:rPr lang="ru" sz="1600" dirty="0">
                <a:latin typeface="Arial"/>
                <a:ea typeface="Arial"/>
                <a:cs typeface="Arial"/>
                <a:sym typeface="Arial"/>
              </a:rPr>
              <a:t>(III) степень. Утрата сознания, судороги и нарушение витальных функций. То есть развитие аритмий и нарушение ритма дыхания - диспноэ. После прихода в сазнание человек может не помнить факта травм или более отдаленных событий.</a:t>
            </a:r>
          </a:p>
          <a:p>
            <a:pPr marL="114300" lvl="0" indent="0" rtl="0">
              <a:lnSpc>
                <a:spcPct val="115000"/>
              </a:lnSpc>
              <a:spcBef>
                <a:spcPts val="0"/>
              </a:spcBef>
              <a:buClr>
                <a:schemeClr val="dk1"/>
              </a:buClr>
              <a:buSzPct val="100000"/>
            </a:pPr>
            <a:r>
              <a:rPr lang="ru" sz="1600" dirty="0" smtClean="0">
                <a:latin typeface="Arial"/>
                <a:ea typeface="Arial"/>
                <a:cs typeface="Arial"/>
                <a:sym typeface="Arial"/>
              </a:rPr>
              <a:t>4. Мгновенная </a:t>
            </a:r>
            <a:r>
              <a:rPr lang="ru" sz="1600" dirty="0">
                <a:latin typeface="Arial"/>
                <a:ea typeface="Arial"/>
                <a:cs typeface="Arial"/>
                <a:sym typeface="Arial"/>
              </a:rPr>
              <a:t>смерть.</a:t>
            </a:r>
          </a:p>
          <a:p>
            <a:endParaRPr dirty="0"/>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Shape 82"/>
          <p:cNvSpPr txBox="1">
            <a:spLocks noGrp="1"/>
          </p:cNvSpPr>
          <p:nvPr>
            <p:ph type="title"/>
          </p:nvPr>
        </p:nvSpPr>
        <p:spPr>
          <a:xfrm>
            <a:off x="395536" y="267494"/>
            <a:ext cx="8229600" cy="857400"/>
          </a:xfrm>
          <a:prstGeom prst="rect">
            <a:avLst/>
          </a:prstGeom>
          <a:solidFill>
            <a:srgbClr val="EFEFEF"/>
          </a:solidFill>
          <a:ln w="9525" cap="flat">
            <a:solidFill>
              <a:srgbClr val="000000"/>
            </a:solidFill>
            <a:prstDash val="solid"/>
            <a:round/>
            <a:headEnd type="none" w="med" len="med"/>
            <a:tailEnd type="none" w="med" len="med"/>
          </a:ln>
        </p:spPr>
        <p:txBody>
          <a:bodyPr lIns="91425" tIns="91425" rIns="91425" bIns="91425" anchor="ctr" anchorCtr="0">
            <a:noAutofit/>
          </a:bodyPr>
          <a:lstStyle/>
          <a:p>
            <a:pPr marL="0" lvl="0" indent="0" rtl="0">
              <a:lnSpc>
                <a:spcPct val="115000"/>
              </a:lnSpc>
              <a:spcBef>
                <a:spcPts val="1800"/>
              </a:spcBef>
              <a:spcAft>
                <a:spcPts val="400"/>
              </a:spcAft>
              <a:buClr>
                <a:schemeClr val="dk1"/>
              </a:buClr>
              <a:buSzPct val="45833"/>
              <a:buFont typeface="Arial"/>
              <a:buNone/>
            </a:pPr>
            <a:r>
              <a:rPr lang="ru" sz="2400" b="1" dirty="0">
                <a:solidFill>
                  <a:schemeClr val="dk1"/>
                </a:solidFill>
                <a:latin typeface="Arial"/>
                <a:ea typeface="Arial"/>
                <a:cs typeface="Arial"/>
                <a:sym typeface="Arial"/>
              </a:rPr>
              <a:t>П</a:t>
            </a:r>
            <a:r>
              <a:rPr lang="ru" sz="2400" b="1" dirty="0" smtClean="0">
                <a:solidFill>
                  <a:schemeClr val="dk1"/>
                </a:solidFill>
                <a:latin typeface="Arial"/>
                <a:ea typeface="Arial"/>
                <a:cs typeface="Arial"/>
                <a:sym typeface="Arial"/>
              </a:rPr>
              <a:t>ервая </a:t>
            </a:r>
            <a:r>
              <a:rPr lang="ru" sz="2400" b="1" dirty="0">
                <a:solidFill>
                  <a:schemeClr val="dk1"/>
                </a:solidFill>
                <a:latin typeface="Arial"/>
                <a:ea typeface="Arial"/>
                <a:cs typeface="Arial"/>
                <a:sym typeface="Arial"/>
              </a:rPr>
              <a:t>помощь при </a:t>
            </a:r>
            <a:r>
              <a:rPr lang="ru" sz="2400" b="1" dirty="0" smtClean="0">
                <a:solidFill>
                  <a:schemeClr val="dk1"/>
                </a:solidFill>
                <a:latin typeface="Arial"/>
                <a:ea typeface="Arial"/>
                <a:cs typeface="Arial"/>
                <a:sym typeface="Arial"/>
              </a:rPr>
              <a:t>электротравмах</a:t>
            </a:r>
            <a:endParaRPr lang="ru" sz="2400" b="1" dirty="0">
              <a:solidFill>
                <a:schemeClr val="dk1"/>
              </a:solidFill>
              <a:latin typeface="Arial"/>
              <a:ea typeface="Arial"/>
              <a:cs typeface="Arial"/>
              <a:sym typeface="Arial"/>
            </a:endParaRPr>
          </a:p>
        </p:txBody>
      </p:sp>
      <p:sp>
        <p:nvSpPr>
          <p:cNvPr id="83" name="Shape 83"/>
          <p:cNvSpPr txBox="1">
            <a:spLocks noGrp="1"/>
          </p:cNvSpPr>
          <p:nvPr>
            <p:ph type="body" idx="1"/>
          </p:nvPr>
        </p:nvSpPr>
        <p:spPr>
          <a:xfrm>
            <a:off x="136675" y="1225000"/>
            <a:ext cx="5242799" cy="3725699"/>
          </a:xfrm>
          <a:prstGeom prst="rect">
            <a:avLst/>
          </a:prstGeom>
        </p:spPr>
        <p:txBody>
          <a:bodyPr lIns="91425" tIns="91425" rIns="91425" bIns="91425" anchor="t" anchorCtr="0">
            <a:noAutofit/>
          </a:bodyPr>
          <a:lstStyle/>
          <a:p>
            <a:pPr>
              <a:buNone/>
            </a:pPr>
            <a:r>
              <a:rPr lang="ru" sz="1800">
                <a:latin typeface="Arial"/>
                <a:ea typeface="Arial"/>
                <a:cs typeface="Arial"/>
                <a:sym typeface="Arial"/>
              </a:rPr>
              <a:t>Самым первым необходимым мероприятием по оказанию помощи является устранение действия тока на организм. Для этого провода должны быть обесточены, человек оттащен от источника тока. Важно самому спасающему соблюдать правила электробезопасности. Приближаться к пострадавшему нужно не отрывая полностью подошв от земли, а прикасаться к нему, тем более отодвигать, только пи помощи материалов. Одним из лучших и доступных является сухое дерево. Дело в том, что вода достаточно хорошо проводит электричество.</a:t>
            </a:r>
          </a:p>
        </p:txBody>
      </p:sp>
      <p:pic>
        <p:nvPicPr>
          <p:cNvPr id="84" name="Shape 84"/>
          <p:cNvPicPr preferRelativeResize="0"/>
          <p:nvPr/>
        </p:nvPicPr>
        <p:blipFill>
          <a:blip r:embed="rId3"/>
          <a:stretch>
            <a:fillRect/>
          </a:stretch>
        </p:blipFill>
        <p:spPr>
          <a:xfrm>
            <a:off x="5616200" y="1225000"/>
            <a:ext cx="3684575" cy="3918500"/>
          </a:xfrm>
          <a:prstGeom prst="rect">
            <a:avLst/>
          </a:prstGeom>
        </p:spPr>
      </p:pic>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Shape 89"/>
          <p:cNvPicPr preferRelativeResize="0"/>
          <p:nvPr/>
        </p:nvPicPr>
        <p:blipFill>
          <a:blip r:embed="rId3"/>
          <a:stretch>
            <a:fillRect/>
          </a:stretch>
        </p:blipFill>
        <p:spPr>
          <a:xfrm>
            <a:off x="2273575" y="52387"/>
            <a:ext cx="4745950" cy="5038725"/>
          </a:xfrm>
          <a:prstGeom prst="rect">
            <a:avLst/>
          </a:prstGeom>
        </p:spPr>
      </p:pic>
    </p:spTree>
  </p:cSld>
  <p:clrMapOvr>
    <a:masterClrMapping/>
  </p:clrMapOvr>
  <p:transition spd="slow">
    <p:cut/>
  </p:transition>
</p:sld>
</file>

<file path=ppt/theme/theme1.xml><?xml version="1.0" encoding="utf-8"?>
<a:theme xmlns:a="http://schemas.openxmlformats.org/drawingml/2006/main" name="paper-plane">
  <a:themeElements>
    <a:clrScheme name="Custom 354">
      <a:dk1>
        <a:srgbClr val="000000"/>
      </a:dk1>
      <a:lt1>
        <a:srgbClr val="FFFFFF"/>
      </a:lt1>
      <a:dk2>
        <a:srgbClr val="30182B"/>
      </a:dk2>
      <a:lt2>
        <a:srgbClr val="DFDFDF"/>
      </a:lt2>
      <a:accent1>
        <a:srgbClr val="592D50"/>
      </a:accent1>
      <a:accent2>
        <a:srgbClr val="D3A67A"/>
      </a:accent2>
      <a:accent3>
        <a:srgbClr val="45485F"/>
      </a:accent3>
      <a:accent4>
        <a:srgbClr val="6B9756"/>
      </a:accent4>
      <a:accent5>
        <a:srgbClr val="7D576E"/>
      </a:accent5>
      <a:accent6>
        <a:srgbClr val="4C1A23"/>
      </a:accent6>
      <a:hlink>
        <a:srgbClr val="511E3E"/>
      </a:hlink>
      <a:folHlink>
        <a:srgbClr val="9EA0A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TotalTime>
  <Words>404</Words>
  <Application>Microsoft Office PowerPoint</Application>
  <PresentationFormat>Экран (16:9)</PresentationFormat>
  <Paragraphs>34</Paragraphs>
  <Slides>18</Slides>
  <Notes>11</Notes>
  <HiddenSlides>0</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paper-plane</vt:lpstr>
      <vt:lpstr>Организационно-технические мероприятия по защите от поражения электрическим током </vt:lpstr>
      <vt:lpstr>Слайд 2</vt:lpstr>
      <vt:lpstr>Слайд 3</vt:lpstr>
      <vt:lpstr>виды электротравм:</vt:lpstr>
      <vt:lpstr>симптомы электротравм:</vt:lpstr>
      <vt:lpstr>степени электротравм</vt:lpstr>
      <vt:lpstr>Слайд 7</vt:lpstr>
      <vt:lpstr>Первая помощь при электротравмах</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Поражение электрическим током</dc:title>
  <dc:creator>User</dc:creator>
  <cp:lastModifiedBy>NPO Zav1</cp:lastModifiedBy>
  <cp:revision>5</cp:revision>
  <dcterms:modified xsi:type="dcterms:W3CDTF">2020-11-02T00:14:04Z</dcterms:modified>
</cp:coreProperties>
</file>