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/>
              <a:t>Районная спартакиада</a:t>
            </a:r>
            <a:br>
              <a:rPr lang="ru-RU" sz="7200" b="1" i="1" dirty="0" smtClean="0"/>
            </a:br>
            <a:r>
              <a:rPr lang="ru-RU" sz="7200" b="1" i="1" dirty="0" smtClean="0"/>
              <a:t> среди работников образования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ПРОФСОЮЗ, ПРЕЗЕНТАЦ\P103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sz="2000" dirty="0"/>
          </a:p>
        </p:txBody>
      </p:sp>
      <p:pic>
        <p:nvPicPr>
          <p:cNvPr id="1026" name="Picture 2" descr="C:\Documents and Settings\Читальный зал\Рабочий стол\ПРОФСОЮЗ, ПРЕЗЕНТАЦ\P1030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Читальный зал\Рабочий стол\Районная спартакиада2017\IMG_20170520_111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1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Читальный зал\Рабочий стол\ПРОФСОЮЗ, ПРЕЗЕНТАЦ\P1030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3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Читальный зал\Рабочий стол\ПРОФСОЮЗ, ПРЕЗЕНТАЦ\P1030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Читальный зал\Рабочий стол\Районная спартакиада2017\IMG_20170520_113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1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ПРОФСОЮЗ, ПРЕЗЕНТАЦ\P1030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Читальный зал\Рабочий стол\ПРОФСОЮЗ, ПРЕЗЕНТАЦ\P1030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ПРОФСОЮЗ, ПРЕЗЕНТАЦ\P1030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36903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Районная спартакиада  среди работников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спартакиада  среди работников образования</dc:title>
  <cp:lastModifiedBy>123</cp:lastModifiedBy>
  <cp:revision>5</cp:revision>
  <dcterms:modified xsi:type="dcterms:W3CDTF">2021-03-19T04:38:03Z</dcterms:modified>
</cp:coreProperties>
</file>