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214422"/>
            <a:ext cx="7072362" cy="20717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Учебная дисциплина «Учебно-проектная деятельность»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Тема: «Формулировка </a:t>
            </a:r>
            <a:r>
              <a:rPr lang="ru-RU" dirty="0" smtClean="0">
                <a:solidFill>
                  <a:schemeClr val="tx1"/>
                </a:solidFill>
              </a:rPr>
              <a:t>задач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учебного проекта»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003322"/>
            <a:ext cx="6572296" cy="1371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Репина Татьяна Николаевна преподаватель высшей квалификационной категории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ГБПО» «</a:t>
            </a:r>
            <a:r>
              <a:rPr lang="ru-RU" dirty="0" err="1" smtClean="0">
                <a:solidFill>
                  <a:schemeClr val="tx1"/>
                </a:solidFill>
              </a:rPr>
              <a:t>Гусиноозерский</a:t>
            </a:r>
            <a:r>
              <a:rPr lang="ru-RU" dirty="0" smtClean="0">
                <a:solidFill>
                  <a:schemeClr val="tx1"/>
                </a:solidFill>
              </a:rPr>
              <a:t> энергетический техникум»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Гусиноозерск, 2021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18822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Сделать сравнительный анализ ...</a:t>
            </a:r>
            <a:br>
              <a:rPr lang="ru-RU" dirty="0" smtClean="0"/>
            </a:br>
            <a:r>
              <a:rPr lang="ru-RU" dirty="0" smtClean="0"/>
              <a:t>Сделать вывод по результатам работы.</a:t>
            </a:r>
          </a:p>
          <a:p>
            <a:r>
              <a:rPr lang="ru-RU" dirty="0" smtClean="0"/>
              <a:t>Составить краткий словарь наиболее часто употребляемых слов молодежного компьютерного сленга.</a:t>
            </a:r>
            <a:br>
              <a:rPr lang="ru-RU" dirty="0" smtClean="0"/>
            </a:br>
            <a:r>
              <a:rPr lang="ru-RU" dirty="0" smtClean="0"/>
              <a:t>Составить методические рекомендации для решения уравнений.</a:t>
            </a:r>
          </a:p>
          <a:p>
            <a:r>
              <a:rPr lang="ru-RU" dirty="0" smtClean="0"/>
              <a:t>Обобщить полученные результаты</a:t>
            </a:r>
            <a:br>
              <a:rPr lang="ru-RU" dirty="0" smtClean="0"/>
            </a:br>
            <a:r>
              <a:rPr lang="ru-RU" dirty="0" smtClean="0"/>
              <a:t>Обобщить сведения об инфляции и дефляции.</a:t>
            </a:r>
          </a:p>
          <a:p>
            <a:r>
              <a:rPr lang="ru-RU" dirty="0" smtClean="0"/>
              <a:t>Описать практический эксперимент</a:t>
            </a:r>
            <a:br>
              <a:rPr lang="ru-RU" dirty="0" smtClean="0"/>
            </a:br>
            <a:r>
              <a:rPr lang="ru-RU" dirty="0" smtClean="0"/>
              <a:t>Описать аспекты влияния СМС на психику человека.</a:t>
            </a:r>
          </a:p>
          <a:p>
            <a:r>
              <a:rPr lang="ru-RU" dirty="0" smtClean="0"/>
              <a:t>Установить основные причины ухудшения зрения.</a:t>
            </a:r>
          </a:p>
          <a:p>
            <a:r>
              <a:rPr lang="ru-RU" dirty="0" smtClean="0"/>
              <a:t>Проследить литературные связи В. Даля с </a:t>
            </a:r>
            <a:r>
              <a:rPr lang="ru-RU" dirty="0" smtClean="0"/>
              <a:t>Бурятией.</a:t>
            </a:r>
            <a:endParaRPr lang="ru-RU" dirty="0" smtClean="0"/>
          </a:p>
          <a:p>
            <a:r>
              <a:rPr lang="ru-RU" dirty="0" smtClean="0"/>
              <a:t>Разработать план расселения рыжих лесных муравьев.</a:t>
            </a:r>
          </a:p>
          <a:p>
            <a:r>
              <a:rPr lang="ru-RU" dirty="0" smtClean="0"/>
              <a:t>Согласовать план с лесничеством.</a:t>
            </a:r>
          </a:p>
          <a:p>
            <a:r>
              <a:rPr lang="ru-RU" dirty="0" smtClean="0"/>
              <a:t>Получить новую информацию о горах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Познакомиться с легендами о </a:t>
            </a:r>
            <a:r>
              <a:rPr lang="ru-RU" dirty="0" smtClean="0"/>
              <a:t>городе.</a:t>
            </a:r>
            <a:endParaRPr lang="ru-RU" dirty="0" smtClean="0"/>
          </a:p>
          <a:p>
            <a:r>
              <a:rPr lang="ru-RU" dirty="0" smtClean="0"/>
              <a:t>Рассчитать суточный рацион учащихся.</a:t>
            </a:r>
          </a:p>
          <a:p>
            <a:r>
              <a:rPr lang="ru-RU" dirty="0" smtClean="0"/>
              <a:t>Проработать детально химические методы качественного и количественного анализа железа и меди.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35798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Изучить</a:t>
            </a:r>
            <a:r>
              <a:rPr lang="ru-RU" dirty="0" smtClean="0"/>
              <a:t> химические свойства пластиковых бутылок.</a:t>
            </a:r>
            <a:br>
              <a:rPr lang="ru-RU" dirty="0" smtClean="0"/>
            </a:br>
            <a:r>
              <a:rPr lang="ru-RU" dirty="0" smtClean="0"/>
              <a:t>Изучить деятельность декабристов, как первых исследователей.</a:t>
            </a:r>
            <a:br>
              <a:rPr lang="ru-RU" dirty="0" smtClean="0"/>
            </a:br>
            <a:r>
              <a:rPr lang="ru-RU" dirty="0" smtClean="0"/>
              <a:t>Изучить историю </a:t>
            </a:r>
            <a:r>
              <a:rPr lang="ru-RU" dirty="0" smtClean="0"/>
              <a:t>родного города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Изучить историю создания мультипликации.</a:t>
            </a:r>
            <a:br>
              <a:rPr lang="ru-RU" dirty="0" smtClean="0"/>
            </a:br>
            <a:r>
              <a:rPr lang="ru-RU" dirty="0" smtClean="0"/>
              <a:t>Изучить процесс создания мультфильма.</a:t>
            </a:r>
            <a:br>
              <a:rPr lang="ru-RU" dirty="0" smtClean="0"/>
            </a:br>
            <a:r>
              <a:rPr lang="ru-RU" dirty="0" smtClean="0"/>
              <a:t>Изучить исторические сведения о соли.</a:t>
            </a:r>
            <a:br>
              <a:rPr lang="ru-RU" dirty="0" smtClean="0"/>
            </a:br>
            <a:r>
              <a:rPr lang="ru-RU" dirty="0" smtClean="0"/>
              <a:t>Изучить состав мороженого</a:t>
            </a:r>
            <a:br>
              <a:rPr lang="ru-RU" dirty="0" smtClean="0"/>
            </a:br>
            <a:r>
              <a:rPr lang="ru-RU" dirty="0" smtClean="0"/>
              <a:t>Изучить заболеваемость по медицинским карточкам.</a:t>
            </a:r>
            <a:br>
              <a:rPr lang="ru-RU" dirty="0" smtClean="0"/>
            </a:br>
            <a:r>
              <a:rPr lang="ru-RU" dirty="0" smtClean="0"/>
              <a:t>Изучить проблему появления социального сиротства.</a:t>
            </a:r>
            <a:br>
              <a:rPr lang="ru-RU" dirty="0" smtClean="0"/>
            </a:br>
            <a:r>
              <a:rPr lang="ru-RU" dirty="0" smtClean="0"/>
              <a:t>Изучить способы поедания корма</a:t>
            </a:r>
            <a:br>
              <a:rPr lang="ru-RU" dirty="0" smtClean="0"/>
            </a:br>
            <a:r>
              <a:rPr lang="ru-RU" dirty="0" smtClean="0"/>
              <a:t>Изучить молодёжный сленг как лингвистическое явление.</a:t>
            </a:r>
            <a:br>
              <a:rPr lang="ru-RU" dirty="0" smtClean="0"/>
            </a:br>
            <a:r>
              <a:rPr lang="ru-RU" dirty="0" smtClean="0"/>
              <a:t>Изучить требования к школьному рюкзаку</a:t>
            </a:r>
            <a:br>
              <a:rPr lang="ru-RU" dirty="0" smtClean="0"/>
            </a:br>
            <a:r>
              <a:rPr lang="ru-RU" dirty="0" smtClean="0"/>
              <a:t>Изучить ассортимент школьных рюкзаков</a:t>
            </a:r>
            <a:br>
              <a:rPr lang="ru-RU" dirty="0" smtClean="0"/>
            </a:br>
            <a:r>
              <a:rPr lang="ru-RU" dirty="0" smtClean="0"/>
              <a:t>Изучить упражнения для сохранения и улучшения зрения.</a:t>
            </a:r>
            <a:br>
              <a:rPr lang="ru-RU" dirty="0" smtClean="0"/>
            </a:br>
            <a:r>
              <a:rPr lang="ru-RU" dirty="0" smtClean="0"/>
              <a:t>Изучить биографию моего прадедушки</a:t>
            </a:r>
            <a:br>
              <a:rPr lang="ru-RU" dirty="0" smtClean="0"/>
            </a:br>
            <a:r>
              <a:rPr lang="ru-RU" dirty="0" smtClean="0"/>
              <a:t>Изучить информацию об инфляции и дефляции из различных источников.</a:t>
            </a:r>
            <a:br>
              <a:rPr lang="ru-RU" dirty="0" smtClean="0"/>
            </a:br>
            <a:r>
              <a:rPr lang="ru-RU" dirty="0" smtClean="0"/>
              <a:t>Изучить последствия инфляции</a:t>
            </a:r>
            <a:br>
              <a:rPr lang="ru-RU" dirty="0" smtClean="0"/>
            </a:br>
            <a:r>
              <a:rPr lang="ru-RU" dirty="0" smtClean="0"/>
              <a:t>Изучить литературные и научные издания.</a:t>
            </a:r>
            <a:br>
              <a:rPr lang="ru-RU" dirty="0" smtClean="0"/>
            </a:br>
            <a:r>
              <a:rPr lang="ru-RU" dirty="0" smtClean="0"/>
              <a:t>Изучить литературу о жизни пчёл</a:t>
            </a:r>
            <a:br>
              <a:rPr lang="ru-RU" dirty="0" smtClean="0"/>
            </a:br>
            <a:r>
              <a:rPr lang="ru-RU" dirty="0" smtClean="0"/>
              <a:t>Изучить условия Центра социальной помощи семье и детям города.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58204" cy="597391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Провести</a:t>
            </a:r>
            <a:r>
              <a:rPr lang="ru-RU" dirty="0" smtClean="0"/>
              <a:t> анкетирование </a:t>
            </a:r>
            <a:r>
              <a:rPr lang="ru-RU" dirty="0" smtClean="0"/>
              <a:t>студентов группы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Провести опыты с солью</a:t>
            </a:r>
            <a:br>
              <a:rPr lang="ru-RU" dirty="0" smtClean="0"/>
            </a:br>
            <a:r>
              <a:rPr lang="ru-RU" dirty="0" smtClean="0"/>
              <a:t>Провести эксперимент "Шпионская записка".</a:t>
            </a:r>
            <a:br>
              <a:rPr lang="ru-RU" dirty="0" smtClean="0"/>
            </a:br>
            <a:r>
              <a:rPr lang="ru-RU" dirty="0" smtClean="0"/>
              <a:t>Провести наблюдения за двигательной активностью тюленей.</a:t>
            </a:r>
            <a:br>
              <a:rPr lang="ru-RU" dirty="0" smtClean="0"/>
            </a:br>
            <a:r>
              <a:rPr lang="ru-RU" dirty="0" smtClean="0"/>
              <a:t>Провести химический эксперимент по определению наличия и количества железа и меди в яблочных соках.</a:t>
            </a:r>
            <a:br>
              <a:rPr lang="ru-RU" dirty="0" smtClean="0"/>
            </a:br>
            <a:r>
              <a:rPr lang="ru-RU" dirty="0" smtClean="0"/>
              <a:t>Провести измерения основных параметров микроклимата кабинетов </a:t>
            </a:r>
            <a:r>
              <a:rPr lang="ru-RU" dirty="0" smtClean="0"/>
              <a:t>техникума.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Провести качественный анализ продуктов быстрого приготовления.</a:t>
            </a:r>
            <a:br>
              <a:rPr lang="ru-RU" dirty="0" smtClean="0"/>
            </a:br>
            <a:r>
              <a:rPr lang="ru-RU" dirty="0" smtClean="0"/>
              <a:t>Провести статистические исследования по выявлению количества учащихся и учителей, </a:t>
            </a:r>
            <a:r>
              <a:rPr lang="ru-RU" dirty="0" err="1" smtClean="0"/>
              <a:t>используюших</a:t>
            </a:r>
            <a:r>
              <a:rPr lang="ru-RU" dirty="0" smtClean="0"/>
              <a:t> СМС.</a:t>
            </a:r>
            <a:br>
              <a:rPr lang="ru-RU" dirty="0" smtClean="0"/>
            </a:br>
            <a:r>
              <a:rPr lang="ru-RU" dirty="0" smtClean="0"/>
              <a:t>Провести оценку удельной активности распада Cs-137 ряда пищевых продуктов.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После формулировки цели проекта укажем конкретные задачи, которые предстоит решать в процессе </a:t>
            </a:r>
            <a:r>
              <a:rPr lang="ru-RU" dirty="0" smtClean="0"/>
              <a:t>учебного проекта </a:t>
            </a:r>
            <a:r>
              <a:rPr lang="ru-RU" dirty="0" smtClean="0"/>
              <a:t>при проведении экспериментов, опытов, наблюдений или изучения объекта исследования согласно выбранной теме.</a:t>
            </a:r>
          </a:p>
          <a:p>
            <a:r>
              <a:rPr lang="ru-RU" b="1" dirty="0" smtClean="0"/>
              <a:t>Задачи </a:t>
            </a:r>
            <a:r>
              <a:rPr lang="ru-RU" b="1" dirty="0" smtClean="0"/>
              <a:t>учебного проекта</a:t>
            </a:r>
            <a:r>
              <a:rPr lang="ru-RU" dirty="0" smtClean="0"/>
              <a:t> - это все последовательные этапы теоретической и экспериментальной работы учащегося с начало до конца, в рамках взятой темы проекта и поставленной цели.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86766" cy="6188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Чтобы определить задачи исследовательской работы, нужно последовательно отвечать себе на вопрос «Что мне сделать, чтобы достичь цели исследования?» или "Что я должен сделать по порядку для осуществления задуманного результата?" В отличие от цели, задач научно-исследовательской работы может быть несколько.</a:t>
            </a:r>
          </a:p>
          <a:p>
            <a:r>
              <a:rPr lang="ru-RU" dirty="0" smtClean="0"/>
              <a:t>Задачи записываются во </a:t>
            </a:r>
            <a:r>
              <a:rPr lang="ru-RU" b="1" dirty="0" smtClean="0"/>
              <a:t>Введении </a:t>
            </a:r>
            <a:r>
              <a:rPr lang="ru-RU" b="1" dirty="0" smtClean="0"/>
              <a:t>учебного проекта</a:t>
            </a:r>
            <a:r>
              <a:rPr lang="ru-RU" dirty="0" smtClean="0"/>
              <a:t> сразу после цели и могут нумероваться по порядку или перечисляться.</a:t>
            </a:r>
          </a:p>
          <a:p>
            <a:r>
              <a:rPr lang="ru-RU" dirty="0" smtClean="0"/>
              <a:t>Обычно </a:t>
            </a:r>
            <a:r>
              <a:rPr lang="ru-RU" b="1" dirty="0" smtClean="0"/>
              <a:t>задачи исследовательского проекта</a:t>
            </a:r>
            <a:r>
              <a:rPr lang="ru-RU" dirty="0" smtClean="0"/>
              <a:t> перечисляются и начинаются словами: выяснить, изучить, провести, узнать, проанализировать, исследовать, определить, рассмотреть, найти, предложить, выявить, измерить, сравнить, показать, собрать, сделать, составить, обобщить, описать, установить, разработать, познакомиться и т.п.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 записи задач </a:t>
            </a:r>
            <a:r>
              <a:rPr lang="ru-RU" dirty="0" smtClean="0"/>
              <a:t>учебного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 lvl="0"/>
            <a:r>
              <a:rPr lang="ru-RU" dirty="0" smtClean="0"/>
              <a:t>Измерить вес школьных портфелей у учащихся </a:t>
            </a:r>
            <a:r>
              <a:rPr lang="ru-RU" dirty="0" smtClean="0"/>
              <a:t>1 </a:t>
            </a:r>
            <a:r>
              <a:rPr lang="ru-RU" dirty="0" smtClean="0"/>
              <a:t>класса.</a:t>
            </a:r>
          </a:p>
          <a:p>
            <a:pPr lvl="0"/>
            <a:r>
              <a:rPr lang="ru-RU" dirty="0" smtClean="0"/>
              <a:t>Выявить причины избыточного веса портфелей.</a:t>
            </a:r>
          </a:p>
          <a:p>
            <a:pPr lvl="0"/>
            <a:r>
              <a:rPr lang="ru-RU" dirty="0" smtClean="0"/>
              <a:t>Доказать влияние тяжелых портфелей на здоровье школьника.</a:t>
            </a:r>
          </a:p>
          <a:p>
            <a:pPr lvl="0"/>
            <a:r>
              <a:rPr lang="ru-RU" dirty="0" smtClean="0"/>
              <a:t>Ознакомиться с опытом зарубежных школ по решению данной проблемы.</a:t>
            </a:r>
          </a:p>
          <a:p>
            <a:pPr lvl="0"/>
            <a:r>
              <a:rPr lang="ru-RU" dirty="0" smtClean="0"/>
              <a:t>Провести анкетирование среди учащихся </a:t>
            </a:r>
            <a:r>
              <a:rPr lang="ru-RU" dirty="0" smtClean="0"/>
              <a:t>1 </a:t>
            </a:r>
            <a:r>
              <a:rPr lang="ru-RU" dirty="0" smtClean="0"/>
              <a:t>класса </a:t>
            </a:r>
            <a:r>
              <a:rPr lang="ru-RU" dirty="0" smtClean="0"/>
              <a:t> </a:t>
            </a:r>
            <a:r>
              <a:rPr lang="ru-RU" dirty="0" smtClean="0"/>
              <a:t>школы.</a:t>
            </a:r>
          </a:p>
          <a:p>
            <a:pPr lvl="0"/>
            <a:r>
              <a:rPr lang="ru-RU" dirty="0" smtClean="0"/>
              <a:t>Разработать рекомендации по снижению веса школьного портфеля.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Выяснить</a:t>
            </a:r>
            <a:r>
              <a:rPr lang="ru-RU" dirty="0" smtClean="0"/>
              <a:t> историю создания и применения пластиковых бутылок</a:t>
            </a:r>
            <a:br>
              <a:rPr lang="ru-RU" dirty="0" smtClean="0"/>
            </a:br>
            <a:r>
              <a:rPr lang="ru-RU" dirty="0" smtClean="0"/>
              <a:t>Выяснить значение исторических памятников, связанных с жизнью города.</a:t>
            </a:r>
            <a:br>
              <a:rPr lang="ru-RU" dirty="0" smtClean="0"/>
            </a:br>
            <a:r>
              <a:rPr lang="ru-RU" dirty="0" smtClean="0"/>
              <a:t>Выяснить историческую значимость людей города, которые оставили след в истории </a:t>
            </a:r>
            <a:r>
              <a:rPr lang="ru-RU" dirty="0" smtClean="0"/>
              <a:t>республики.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Выяснить, что такое магнит и магнитная сила.</a:t>
            </a:r>
            <a:br>
              <a:rPr lang="ru-RU" dirty="0" smtClean="0"/>
            </a:br>
            <a:r>
              <a:rPr lang="ru-RU" dirty="0" smtClean="0"/>
              <a:t>Выяснить, каким образом люди используют магниты в жизни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Узнать</a:t>
            </a:r>
            <a:r>
              <a:rPr lang="ru-RU" dirty="0" smtClean="0"/>
              <a:t> какие пчёлы бывают и чем они занимаются</a:t>
            </a:r>
            <a:br>
              <a:rPr lang="ru-RU" dirty="0" smtClean="0"/>
            </a:br>
            <a:r>
              <a:rPr lang="ru-RU" dirty="0" smtClean="0"/>
              <a:t>Узнать значение соли в жизни человека</a:t>
            </a:r>
            <a:br>
              <a:rPr lang="ru-RU" dirty="0" smtClean="0"/>
            </a:br>
            <a:r>
              <a:rPr lang="ru-RU" dirty="0" smtClean="0"/>
              <a:t>Узнать сколько лет фантику и кто его придумал.</a:t>
            </a:r>
            <a:br>
              <a:rPr lang="ru-RU" dirty="0" smtClean="0"/>
            </a:br>
            <a:r>
              <a:rPr lang="ru-RU" dirty="0" smtClean="0"/>
              <a:t>Узнать где фантик можно использовать, когда конфета уже съедена.</a:t>
            </a:r>
            <a:br>
              <a:rPr lang="ru-RU" dirty="0" smtClean="0"/>
            </a:br>
            <a:r>
              <a:rPr lang="ru-RU" dirty="0" smtClean="0"/>
              <a:t>Узнать историю мороженого.</a:t>
            </a:r>
            <a:br>
              <a:rPr lang="ru-RU" dirty="0" smtClean="0"/>
            </a:br>
            <a:r>
              <a:rPr lang="ru-RU" dirty="0" smtClean="0"/>
              <a:t>Узнать виды мороженого</a:t>
            </a:r>
            <a:br>
              <a:rPr lang="ru-RU" dirty="0" smtClean="0"/>
            </a:br>
            <a:r>
              <a:rPr lang="ru-RU" dirty="0" smtClean="0"/>
              <a:t>Узнать какими свойствами обладают магниты.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58204" cy="611678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Проанализировать</a:t>
            </a:r>
            <a:r>
              <a:rPr lang="ru-RU" dirty="0" smtClean="0"/>
              <a:t> полученные результаты.</a:t>
            </a:r>
            <a:br>
              <a:rPr lang="ru-RU" dirty="0" smtClean="0"/>
            </a:br>
            <a:r>
              <a:rPr lang="ru-RU" dirty="0" smtClean="0"/>
              <a:t>Проанализировать творческое наследие А.С. Пушкина.</a:t>
            </a:r>
            <a:br>
              <a:rPr lang="ru-RU" dirty="0" smtClean="0"/>
            </a:br>
            <a:r>
              <a:rPr lang="ru-RU" dirty="0" smtClean="0"/>
              <a:t>Проанализировать экологическое состояние смешанного леса в зеленой зоне </a:t>
            </a:r>
            <a:r>
              <a:rPr lang="ru-RU" dirty="0" smtClean="0"/>
              <a:t>города.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Проанализировать проблему экологической индикации почв.</a:t>
            </a:r>
            <a:br>
              <a:rPr lang="ru-RU" dirty="0" smtClean="0"/>
            </a:br>
            <a:r>
              <a:rPr lang="ru-RU" dirty="0" smtClean="0"/>
              <a:t>Проанализировать уровень инфляции в экономике </a:t>
            </a:r>
            <a:r>
              <a:rPr lang="ru-RU" dirty="0" smtClean="0"/>
              <a:t>Бурятии </a:t>
            </a:r>
            <a:r>
              <a:rPr lang="ru-RU" dirty="0" smtClean="0"/>
              <a:t>с </a:t>
            </a:r>
            <a:r>
              <a:rPr lang="ru-RU" dirty="0" smtClean="0"/>
              <a:t>2015 </a:t>
            </a:r>
            <a:r>
              <a:rPr lang="ru-RU" dirty="0" smtClean="0"/>
              <a:t>года.</a:t>
            </a:r>
            <a:br>
              <a:rPr lang="ru-RU" dirty="0" smtClean="0"/>
            </a:br>
            <a:r>
              <a:rPr lang="ru-RU" dirty="0" smtClean="0"/>
              <a:t>Проанализировать основные способы и механизмы решения проблем детей-сирот.</a:t>
            </a:r>
          </a:p>
          <a:p>
            <a:r>
              <a:rPr lang="ru-RU" b="1" dirty="0" smtClean="0"/>
              <a:t>Исследовать</a:t>
            </a:r>
            <a:r>
              <a:rPr lang="ru-RU" dirty="0" smtClean="0"/>
              <a:t> вес рюкзаков школьников.</a:t>
            </a:r>
            <a:br>
              <a:rPr lang="ru-RU" dirty="0" smtClean="0"/>
            </a:br>
            <a:r>
              <a:rPr lang="ru-RU" dirty="0" smtClean="0"/>
              <a:t>Исследовать экологическое состояние почвы на </a:t>
            </a:r>
            <a:r>
              <a:rPr lang="ru-RU" dirty="0" smtClean="0"/>
              <a:t>территории техникума.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Исследовать плотность заселения леса муравьями</a:t>
            </a:r>
            <a:br>
              <a:rPr lang="ru-RU" dirty="0" smtClean="0"/>
            </a:br>
            <a:r>
              <a:rPr lang="ru-RU" dirty="0" smtClean="0"/>
              <a:t>Исследовать распространение применения компьютерного сленга среди различных социальных групп с помощью интерактивных анкет и тестирующей </a:t>
            </a:r>
            <a:r>
              <a:rPr lang="ru-RU" dirty="0" smtClean="0"/>
              <a:t>программы.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043890" cy="6116786"/>
          </a:xfrm>
        </p:spPr>
        <p:txBody>
          <a:bodyPr>
            <a:normAutofit/>
          </a:bodyPr>
          <a:lstStyle/>
          <a:p>
            <a:r>
              <a:rPr lang="ru-RU" b="1" dirty="0" smtClean="0"/>
              <a:t>Определить</a:t>
            </a:r>
            <a:r>
              <a:rPr lang="ru-RU" dirty="0" smtClean="0"/>
              <a:t> калорийность исследуемых продуктов питания.</a:t>
            </a:r>
            <a:br>
              <a:rPr lang="ru-RU" dirty="0" smtClean="0"/>
            </a:br>
            <a:r>
              <a:rPr lang="ru-RU" dirty="0" smtClean="0"/>
              <a:t>Определить температурный режим наземной части гнезда рыжего муравья.</a:t>
            </a:r>
            <a:br>
              <a:rPr lang="ru-RU" dirty="0" smtClean="0"/>
            </a:br>
            <a:r>
              <a:rPr lang="ru-RU" dirty="0" smtClean="0"/>
              <a:t>Определить вес рюкзаков школьников</a:t>
            </a:r>
            <a:br>
              <a:rPr lang="ru-RU" dirty="0" smtClean="0"/>
            </a:br>
            <a:r>
              <a:rPr lang="ru-RU" dirty="0" smtClean="0"/>
              <a:t>Определить художественную цель, которой руководствовался писатель.</a:t>
            </a:r>
            <a:br>
              <a:rPr lang="ru-RU" dirty="0" smtClean="0"/>
            </a:br>
            <a:r>
              <a:rPr lang="ru-RU" dirty="0" smtClean="0"/>
              <a:t>Определить наиболее рациональный способ отбора корней для каждого типа заданий.</a:t>
            </a:r>
          </a:p>
          <a:p>
            <a:r>
              <a:rPr lang="ru-RU" b="1" dirty="0" smtClean="0"/>
              <a:t>Рассмотреть</a:t>
            </a:r>
            <a:r>
              <a:rPr lang="ru-RU" dirty="0" smtClean="0"/>
              <a:t> значение грибов в окружающей среде.</a:t>
            </a:r>
            <a:br>
              <a:rPr lang="ru-RU" dirty="0" smtClean="0"/>
            </a:br>
            <a:r>
              <a:rPr lang="ru-RU" dirty="0" smtClean="0"/>
              <a:t>Рассмотреть возможные дефекты зрения</a:t>
            </a:r>
            <a:br>
              <a:rPr lang="ru-RU" dirty="0" smtClean="0"/>
            </a:br>
            <a:r>
              <a:rPr lang="ru-RU" dirty="0" smtClean="0"/>
              <a:t>Рассмотреть различные типы заданий, содержащие тригонометрические уравнения.</a:t>
            </a:r>
            <a:br>
              <a:rPr lang="ru-RU" dirty="0" smtClean="0"/>
            </a:br>
            <a:r>
              <a:rPr lang="ru-RU" dirty="0" smtClean="0"/>
              <a:t>Рассмотреть примеры решения систем уравнений, где необходимо выполнить отбор корней.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115328" cy="62865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Найти</a:t>
            </a:r>
            <a:r>
              <a:rPr lang="ru-RU" dirty="0" smtClean="0"/>
              <a:t> информацию о соли</a:t>
            </a:r>
            <a:br>
              <a:rPr lang="ru-RU" dirty="0" smtClean="0"/>
            </a:br>
            <a:r>
              <a:rPr lang="ru-RU" dirty="0" smtClean="0"/>
              <a:t>Найти информацию о пользе и вреде минеральной воды.</a:t>
            </a:r>
            <a:br>
              <a:rPr lang="ru-RU" dirty="0" smtClean="0"/>
            </a:br>
            <a:r>
              <a:rPr lang="ru-RU" dirty="0" smtClean="0"/>
              <a:t>Найти черты физиологического очерка в тексте</a:t>
            </a:r>
            <a:br>
              <a:rPr lang="ru-RU" dirty="0" smtClean="0"/>
            </a:br>
            <a:r>
              <a:rPr lang="ru-RU" dirty="0" smtClean="0"/>
              <a:t>Найти полезное применение исследуемому предмету.</a:t>
            </a:r>
            <a:br>
              <a:rPr lang="ru-RU" dirty="0" smtClean="0"/>
            </a:br>
            <a:r>
              <a:rPr lang="ru-RU" dirty="0" smtClean="0"/>
              <a:t>Найти информацию о невидимках в научной, художественной литературе и интернете.</a:t>
            </a:r>
          </a:p>
          <a:p>
            <a:r>
              <a:rPr lang="ru-RU" b="1" dirty="0" smtClean="0"/>
              <a:t>Предложить</a:t>
            </a:r>
            <a:r>
              <a:rPr lang="ru-RU" dirty="0" smtClean="0"/>
              <a:t> свои способы по улучшению состояния почвы.</a:t>
            </a:r>
            <a:br>
              <a:rPr lang="ru-RU" dirty="0" smtClean="0"/>
            </a:br>
            <a:r>
              <a:rPr lang="ru-RU" dirty="0" smtClean="0"/>
              <a:t>Предложить возможную замену продуктам быстрого приготовления.</a:t>
            </a:r>
            <a:br>
              <a:rPr lang="ru-RU" dirty="0" smtClean="0"/>
            </a:br>
            <a:r>
              <a:rPr lang="ru-RU" dirty="0" smtClean="0"/>
              <a:t>Предложить рекомендации по употреблению соков в асептической упаковке.</a:t>
            </a:r>
            <a:br>
              <a:rPr lang="ru-RU" dirty="0" smtClean="0"/>
            </a:br>
            <a:r>
              <a:rPr lang="ru-RU" dirty="0" smtClean="0"/>
              <a:t>Предложить биологические способы борьбы с вредителями леса для улучшения его состояния.</a:t>
            </a:r>
          </a:p>
          <a:p>
            <a:r>
              <a:rPr lang="ru-RU" b="1" dirty="0" smtClean="0"/>
              <a:t>Выявить</a:t>
            </a:r>
            <a:r>
              <a:rPr lang="ru-RU" dirty="0" smtClean="0"/>
              <a:t> учащихся с нарушениями осанки.</a:t>
            </a:r>
            <a:br>
              <a:rPr lang="ru-RU" dirty="0" smtClean="0"/>
            </a:br>
            <a:r>
              <a:rPr lang="ru-RU" dirty="0" smtClean="0"/>
              <a:t>Выявить влияние различных компонентов пищи на функции органов человека.</a:t>
            </a:r>
            <a:br>
              <a:rPr lang="ru-RU" dirty="0" smtClean="0"/>
            </a:br>
            <a:r>
              <a:rPr lang="ru-RU" dirty="0" smtClean="0"/>
              <a:t>Выявить соки по системе рейтинга, наиболее употребляемые в </a:t>
            </a:r>
            <a:r>
              <a:rPr lang="ru-RU" dirty="0" smtClean="0"/>
              <a:t>нашем техникуме.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Выявить причины, которые вызывают инфляционный процесс.</a:t>
            </a:r>
            <a:br>
              <a:rPr lang="ru-RU" dirty="0" smtClean="0"/>
            </a:br>
            <a:r>
              <a:rPr lang="ru-RU" dirty="0" smtClean="0"/>
              <a:t>Выявить процент учащихся в </a:t>
            </a:r>
            <a:r>
              <a:rPr lang="ru-RU" dirty="0" smtClean="0"/>
              <a:t>техникуме, </a:t>
            </a:r>
            <a:r>
              <a:rPr lang="ru-RU" dirty="0" smtClean="0"/>
              <a:t>имеющих различные заболевания глаз.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15328" cy="604534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Измерить</a:t>
            </a:r>
            <a:r>
              <a:rPr lang="ru-RU" dirty="0" smtClean="0"/>
              <a:t> фоновый уровень гамма-излучения в жилых помещениях.</a:t>
            </a:r>
            <a:br>
              <a:rPr lang="ru-RU" dirty="0" smtClean="0"/>
            </a:br>
            <a:r>
              <a:rPr lang="ru-RU" dirty="0" smtClean="0"/>
              <a:t>Измерить плотность потока бета излучения от экранов работающих телевизоров и дисплеев компьютеров.</a:t>
            </a:r>
            <a:br>
              <a:rPr lang="ru-RU" dirty="0" smtClean="0"/>
            </a:br>
            <a:r>
              <a:rPr lang="ru-RU" dirty="0" smtClean="0"/>
              <a:t>Измерить основные параметры микроклимата кабинетов </a:t>
            </a:r>
            <a:r>
              <a:rPr lang="ru-RU" dirty="0" smtClean="0"/>
              <a:t>техникума.</a:t>
            </a:r>
            <a:endParaRPr lang="ru-RU" dirty="0" smtClean="0"/>
          </a:p>
          <a:p>
            <a:r>
              <a:rPr lang="ru-RU" b="1" dirty="0" smtClean="0"/>
              <a:t>Сравнить</a:t>
            </a:r>
            <a:r>
              <a:rPr lang="ru-RU" dirty="0" smtClean="0"/>
              <a:t> данные анкетирования и медицинских карт.</a:t>
            </a:r>
            <a:br>
              <a:rPr lang="ru-RU" dirty="0" smtClean="0"/>
            </a:br>
            <a:r>
              <a:rPr lang="ru-RU" dirty="0" smtClean="0"/>
              <a:t>Сравнить полученные в результате наблюдений данные с литературными.</a:t>
            </a:r>
            <a:br>
              <a:rPr lang="ru-RU" dirty="0" smtClean="0"/>
            </a:br>
            <a:r>
              <a:rPr lang="ru-RU" dirty="0" smtClean="0"/>
              <a:t>Сравнить повесть с ее фольклорными источниками.</a:t>
            </a:r>
          </a:p>
          <a:p>
            <a:r>
              <a:rPr lang="ru-RU" b="1" dirty="0" smtClean="0"/>
              <a:t>Показать</a:t>
            </a:r>
            <a:r>
              <a:rPr lang="ru-RU" dirty="0" smtClean="0"/>
              <a:t> роль деятелей, живших в нашем городе.</a:t>
            </a:r>
            <a:br>
              <a:rPr lang="ru-RU" dirty="0" smtClean="0"/>
            </a:br>
            <a:r>
              <a:rPr lang="ru-RU" dirty="0" smtClean="0"/>
              <a:t>Показать отношение общества к заслугам Карякина Д.И.</a:t>
            </a:r>
          </a:p>
          <a:p>
            <a:r>
              <a:rPr lang="ru-RU" b="1" dirty="0" smtClean="0"/>
              <a:t>Собрать</a:t>
            </a:r>
            <a:r>
              <a:rPr lang="ru-RU" dirty="0" smtClean="0"/>
              <a:t> материал о различных видах грибов.</a:t>
            </a:r>
            <a:br>
              <a:rPr lang="ru-RU" dirty="0" smtClean="0"/>
            </a:br>
            <a:r>
              <a:rPr lang="ru-RU" dirty="0" smtClean="0"/>
              <a:t>Собрать легенды и мифы о ...</a:t>
            </a:r>
            <a:br>
              <a:rPr lang="ru-RU" dirty="0" smtClean="0"/>
            </a:br>
            <a:r>
              <a:rPr lang="ru-RU" dirty="0" smtClean="0"/>
              <a:t>Собрать материал о плесневом грибе </a:t>
            </a:r>
            <a:r>
              <a:rPr lang="ru-RU" dirty="0" err="1" smtClean="0"/>
              <a:t>мукоре</a:t>
            </a:r>
            <a:r>
              <a:rPr lang="ru-RU" dirty="0" smtClean="0"/>
              <a:t>, изучив литературные источники.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164</Words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Учебная дисциплина «Учебно-проектная деятельность» Тема: «Формулировка задач учебного проекта»</vt:lpstr>
      <vt:lpstr>Введение</vt:lpstr>
      <vt:lpstr>Слайд 3</vt:lpstr>
      <vt:lpstr>Пример записи задач учебного проекта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дисциплина «Учебно-проектная деятельность» Тема: «Формулировка цели учебного проекта»</dc:title>
  <dc:creator>пк</dc:creator>
  <cp:lastModifiedBy>пк</cp:lastModifiedBy>
  <cp:revision>17</cp:revision>
  <dcterms:created xsi:type="dcterms:W3CDTF">2021-02-15T10:35:07Z</dcterms:created>
  <dcterms:modified xsi:type="dcterms:W3CDTF">2021-02-15T12:47:16Z</dcterms:modified>
</cp:coreProperties>
</file>