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56E595-FFC4-4783-97CF-D2F034274B9F}" type="datetimeFigureOut">
              <a:rPr lang="ru-RU" smtClean="0"/>
              <a:pPr/>
              <a:t>05.01.2006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0269EF-AFFB-48E1-AABC-A6A7DBB82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848872" cy="2301240"/>
          </a:xfrm>
        </p:spPr>
        <p:txBody>
          <a:bodyPr/>
          <a:lstStyle/>
          <a:p>
            <a:pPr algn="ctr"/>
            <a:r>
              <a:rPr lang="ru-RU" dirty="0" smtClean="0"/>
              <a:t>Электромагнитные волны и их свойства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81328"/>
            <a:ext cx="9144000" cy="476672"/>
          </a:xfrm>
        </p:spPr>
        <p:txBody>
          <a:bodyPr/>
          <a:lstStyle/>
          <a:p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Скорость распространения электромагнитной волны в вакууме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С = 299 792 458 м/с. К такому выводу приводит теория электромагнитного поля, созданная в 60 годах 19 века Максвеллом, и описанная им в книге «Трактат об электричестве и магнетизме»(1873)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89" r="6742" b="8614"/>
          <a:stretch>
            <a:fillRect/>
          </a:stretch>
        </p:blipFill>
        <p:spPr>
          <a:xfrm>
            <a:off x="2051720" y="1988840"/>
            <a:ext cx="5400600" cy="43924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25202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Электромагнитная волна - процесс распространения электромагнитного поля в пространстве.</a:t>
            </a:r>
            <a:b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Электромагнитная волна представляет собой процесс последовательного, взаимосвязанного изменения векторов напряжённости электрического и магнитного полей, направленных перпендикулярно лучу распространения волны, при котором изменение электрического поля вызывает изменения магнитного поля, которые, в свою очередь, вызывают изменения электрического поля.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400px-Standing_wave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58675"/>
            <a:ext cx="8092041" cy="269060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65618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Волна (волновой процесс) - процесс распространения колебаний в </a:t>
            </a:r>
            <a:r>
              <a:rPr lang="ru-RU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сплошной среде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При распространении волны частицы среды не движутся вместе с волной, а колеблются около своих положений равновесия. Вместе с волной от частицы к частице среды передаются лишь состояния колебательного движения и его энергия. Поэтому основным свойством всех волн, независимо от их природы, является перенос энергии без переноса вещества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0_52f5e_77dd9344_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608317" cy="458112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  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Принцип Гюйгенса.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Каждая точка среды, до которой доходит волна, служит центром вторичных волн, а огибающая этих волн даёт положение волнового фронта в следующий момент времени. 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gQ3j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7386411" cy="324036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Электромагнитные волны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распространяются в вакууме со скоростью, не зависящей от скорости источника или приёмника излучения и равной С.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Амплитуда колебаний всех электромагнитных волн одинакова, волны различаются лишь частотой (длинной волны), фазой, степенью </a:t>
            </a:r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поляризации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скоростью изменения этой поляризации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306541882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023" y="1916832"/>
            <a:ext cx="6999176" cy="453650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136904" cy="14981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Дифракция электромагнитных волн - огибание волной края препятствия, наблюдаемое при малых по сравнению с длиной волны размерах препятствий.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6607305_or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7277432" cy="367240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Интерференция - явление взаимодействия в пространстве нескольких (двух или более) когерентных волн, при котором имеется усиление или ослабление результирующей волны в зависимости от того, в какой фазе волна оказывается в данной точке пространства.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283257_html_3eb5a08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020"/>
          <a:stretch>
            <a:fillRect/>
          </a:stretch>
        </p:blipFill>
        <p:spPr>
          <a:xfrm>
            <a:off x="899592" y="1628800"/>
            <a:ext cx="7344816" cy="470912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Дисперсия света – зависимость абсолютного показателя преломления вещества n от частоты ν падающего на вещество света. Дисперсия также определяется как зависимость фазовой скорости света в среде от его частоты.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Light_dispersion_conceptual_wav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494653" cy="487099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Поляризация света – процесс упорядочения колебаний вектора напряжённости электрического поля световой волны при прохождении света сквозь некоторые вещества (при преломлении) или при отражении светового потока.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0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7849664" cy="403262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192</TotalTime>
  <Words>247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Электромагнитные волны и их свойства</vt:lpstr>
      <vt:lpstr>Электромагнитная волна - процесс распространения электромагнитного поля в пространстве. Электромагнитная волна представляет собой процесс последовательного, взаимосвязанного изменения векторов напряжённости электрического и магнитного полей, направленных перпендикулярно лучу распространения волны, при котором изменение электрического поля вызывает изменения магнитного поля, которые, в свою очередь, вызывают изменения электрического поля.</vt:lpstr>
      <vt:lpstr>Волна (волновой процесс) - процесс распространения колебаний в сплошной среде. При распространении волны частицы среды не движутся вместе с волной, а колеблются около своих положений равновесия. Вместе с волной от частицы к частице среды передаются лишь состояния колебательного движения и его энергия. Поэтому основным свойством всех волн, независимо от их природы, является перенос энергии без переноса вещества</vt:lpstr>
      <vt:lpstr>  Принцип Гюйгенса. Каждая точка среды, до которой доходит волна, служит центром вторичных волн, а огибающая этих волн даёт положение волнового фронта в следующий момент времени. </vt:lpstr>
      <vt:lpstr>Электромагнитные волны распространяются в вакууме со скоростью, не зависящей от скорости источника или приёмника излучения и равной С. Амплитуда колебаний всех электромагнитных волн одинакова, волны различаются лишь частотой (длинной волны), фазой, степенью поляризации и скоростью изменения этой поляризации</vt:lpstr>
      <vt:lpstr>Дифракция электромагнитных волн - огибание волной края препятствия, наблюдаемое при малых по сравнению с длиной волны размерах препятствий.</vt:lpstr>
      <vt:lpstr>Интерференция - явление взаимодействия в пространстве нескольких (двух или более) когерентных волн, при котором имеется усиление или ослабление результирующей волны в зависимости от того, в какой фазе волна оказывается в данной точке пространства.</vt:lpstr>
      <vt:lpstr>Дисперсия света – зависимость абсолютного показателя преломления вещества n от частоты ν падающего на вещество света. Дисперсия также определяется как зависимость фазовой скорости света в среде от его частоты.</vt:lpstr>
      <vt:lpstr>Поляризация света – процесс упорядочения колебаний вектора напряжённости электрического поля световой волны при прохождении света сквозь некоторые вещества (при преломлении) или при отражении светового потока.</vt:lpstr>
      <vt:lpstr>Скорость распространения электромагнитной волны в вакууме  С = 299 792 458 м/с. К такому выводу приводит теория электромагнитного поля, созданная в 60 годах 19 века Максвеллом, и описанная им в книге «Трактат об электричестве и магнетизме»(1873)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Home</cp:lastModifiedBy>
  <cp:revision>15</cp:revision>
  <dcterms:created xsi:type="dcterms:W3CDTF">2015-11-05T11:10:04Z</dcterms:created>
  <dcterms:modified xsi:type="dcterms:W3CDTF">2006-01-04T21:35:52Z</dcterms:modified>
</cp:coreProperties>
</file>