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9" r:id="rId4"/>
    <p:sldId id="261" r:id="rId5"/>
    <p:sldId id="270" r:id="rId6"/>
    <p:sldId id="257" r:id="rId7"/>
    <p:sldId id="271" r:id="rId8"/>
    <p:sldId id="264" r:id="rId9"/>
    <p:sldId id="262" r:id="rId10"/>
    <p:sldId id="258" r:id="rId11"/>
    <p:sldId id="272" r:id="rId12"/>
    <p:sldId id="273" r:id="rId13"/>
    <p:sldId id="259" r:id="rId14"/>
    <p:sldId id="260" r:id="rId15"/>
    <p:sldId id="274" r:id="rId16"/>
    <p:sldId id="266" r:id="rId17"/>
    <p:sldId id="275" r:id="rId18"/>
    <p:sldId id="26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BA1812-9F5A-4118-B560-BFB4F96BF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51DA03A-4E18-4D68-AA38-217F03F3BF46}" type="datetimeFigureOut">
              <a:rPr lang="ru-RU" smtClean="0"/>
              <a:pPr/>
              <a:t>21.04.2020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athedral.narod.ru/page1/elt.htm" TargetMode="External"/><Relationship Id="rId2" Type="http://schemas.openxmlformats.org/officeDocument/2006/relationships/hyperlink" Target="http://physics.kgsu.ru/index.php?option=com_content&amp;view=article&amp;id=196&amp;Itemid=7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685800" y="1556792"/>
            <a:ext cx="7772400" cy="194840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Дата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22.04.2020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Группа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АМ-19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Электрический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/>
              </a:rPr>
              <a:t>ток в вакууме. Диод. Электронно-лучевая трубка</a:t>
            </a:r>
          </a:p>
        </p:txBody>
      </p:sp>
      <p:pic>
        <p:nvPicPr>
          <p:cNvPr id="4" name="Picture 4" descr="{54BF32AE-D0B0-4C61-B5BB-F6A145DC09BF}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322" t="19063" r="5038" b="9426"/>
          <a:stretch/>
        </p:blipFill>
        <p:spPr bwMode="auto">
          <a:xfrm>
            <a:off x="6644816" y="3551552"/>
            <a:ext cx="1525761" cy="31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:\Алекс\Рабочий стол\ФР\Новый рисун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5" y="4869160"/>
            <a:ext cx="4551224" cy="184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242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344816" cy="879103"/>
          </a:xfrm>
        </p:spPr>
        <p:txBody>
          <a:bodyPr/>
          <a:lstStyle/>
          <a:p>
            <a:pPr algn="ctr"/>
            <a:r>
              <a:rPr lang="ru-RU" dirty="0" smtClean="0"/>
              <a:t>Вакуумный диод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" y="1340768"/>
            <a:ext cx="838726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8" y="879103"/>
            <a:ext cx="8457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Вакуумный диод - прибор, созданный на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основе явления термоэлектронной эмиссии </a:t>
            </a:r>
          </a:p>
        </p:txBody>
      </p:sp>
    </p:spTree>
    <p:extLst>
      <p:ext uri="{BB962C8B-B14F-4D97-AF65-F5344CB8AC3E}">
        <p14:creationId xmlns="" xmlns:p14="http://schemas.microsoft.com/office/powerpoint/2010/main" val="298818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{54BF32AE-D0B0-4C61-B5BB-F6A145DC09BF}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4" t="3523" r="4288" b="4447"/>
          <a:stretch/>
        </p:blipFill>
        <p:spPr bwMode="auto">
          <a:xfrm>
            <a:off x="0" y="485310"/>
            <a:ext cx="8388424" cy="589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0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776"/>
            <a:ext cx="7992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Вольт-амперная характеристика диода</a:t>
            </a:r>
          </a:p>
        </p:txBody>
      </p:sp>
      <p:pic>
        <p:nvPicPr>
          <p:cNvPr id="9219" name="Picture 6" descr="{54BF32AE-D0B0-4C61-B5BB-F6A145DC09BF}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4" t="27894" r="63487" b="13754"/>
          <a:stretch/>
        </p:blipFill>
        <p:spPr>
          <a:xfrm>
            <a:off x="63796" y="1700808"/>
            <a:ext cx="3471477" cy="43204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737924" y="1412776"/>
            <a:ext cx="450648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Почему с ростом напряжения ток растет?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Увеличится ли ток насыщения, если увеличить степень накала катода?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Почему при изменении полярности полюсов источника тока ток исчезает?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Каково основное свойство диода?</a:t>
            </a:r>
          </a:p>
        </p:txBody>
      </p:sp>
    </p:spTree>
    <p:extLst>
      <p:ext uri="{BB962C8B-B14F-4D97-AF65-F5344CB8AC3E}">
        <p14:creationId xmlns="" xmlns:p14="http://schemas.microsoft.com/office/powerpoint/2010/main" val="3974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" y="3924888"/>
            <a:ext cx="3384769" cy="145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" y="5391789"/>
            <a:ext cx="3428571" cy="14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6767023" cy="391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88950"/>
            <a:ext cx="2601863" cy="269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241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617" y="1858"/>
            <a:ext cx="7773791" cy="778098"/>
          </a:xfrm>
        </p:spPr>
        <p:txBody>
          <a:bodyPr/>
          <a:lstStyle/>
          <a:p>
            <a:pPr algn="ctr"/>
            <a:r>
              <a:rPr lang="ru-RU" dirty="0" smtClean="0"/>
              <a:t>Электронно-лучевая трубка</a:t>
            </a:r>
            <a:endParaRPr lang="ru-RU" dirty="0"/>
          </a:p>
        </p:txBody>
      </p:sp>
      <p:pic>
        <p:nvPicPr>
          <p:cNvPr id="4098" name="Picture 2" descr="Рада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7350604" cy="379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" y="846657"/>
            <a:ext cx="8321938" cy="18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646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816424" cy="149817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Электронно-лучевая трубка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305" y="2060848"/>
            <a:ext cx="8429127" cy="4797152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</a:rPr>
              <a:t>ЭЛТ состоит из электронной пушки, горизонтальных и вертикальных отклоняющих 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пластин-электродов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</a:rPr>
              <a:t>и экрана.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</a:rPr>
              <a:t>электронной пушке электроны, испускаемые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катодом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</a:rPr>
              <a:t>, проходят через управляющий электрод-сетку и ускоряются анодами.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	Электронная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</a:rPr>
              <a:t>пушка фокусирует электронный пучок в точку и изменяет яркость свечения на экране.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	Отклоняющие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</a:rPr>
              <a:t>горизонтальные и вертикальные пластины позволяют перемещать электронный пучок на экране в любую точку экрана.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	Экран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</a:rPr>
              <a:t>трубки покрыт люминофором, который начинает светиться при бомбардировке его электронами.</a:t>
            </a:r>
          </a:p>
        </p:txBody>
      </p:sp>
      <p:pic>
        <p:nvPicPr>
          <p:cNvPr id="17411" name="Picture 3" descr="H:\Алекс\Рабочий стол\ФР\Новый рису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0"/>
            <a:ext cx="5084160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204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114745" cy="438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90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78406" cy="98072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Электронно-лучевая трубка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4" t="4365" r="5612" b="6030"/>
          <a:stretch/>
        </p:blipFill>
        <p:spPr bwMode="auto">
          <a:xfrm>
            <a:off x="1" y="1484784"/>
            <a:ext cx="8361973" cy="538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993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902721"/>
          </a:xfrm>
        </p:spPr>
        <p:txBody>
          <a:bodyPr/>
          <a:lstStyle/>
          <a:p>
            <a:pPr algn="ctr"/>
            <a:r>
              <a:rPr lang="ru-RU" dirty="0"/>
              <a:t>Электронно-лучевая трубка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073"/>
          <a:stretch/>
        </p:blipFill>
        <p:spPr bwMode="auto">
          <a:xfrm>
            <a:off x="0" y="903668"/>
            <a:ext cx="5067300" cy="321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92062"/>
            <a:ext cx="4391794" cy="264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030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548681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ДЗ: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делать опорный конспект;</a:t>
            </a:r>
            <a:endParaRPr lang="ru-RU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Ответить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 вопросы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1)Что называют вакуумом?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2)Какими заряженными частицами может создаваться электрический ток в вакууме?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3)Что такое термоэлектронная эмиссия?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4)Почему вакуумный диод обладает односторонней проводимостью?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5)Какие функции может выполнять вакуумный диод?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6)Какую роль играет сетка в </a:t>
            </a:r>
            <a:r>
              <a:rPr lang="ru-RU" i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трехэлектродной</a:t>
            </a: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электронной лампе?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7)Почему силу тока в анодной цепи электронной лампы при данной температуре нельзя увеличивать больше определенного предела?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8)Какие есть способы управления электронными пучками?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39890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b="1" dirty="0" smtClean="0"/>
              <a:t>1.Что происходит в контакте двух проводников </a:t>
            </a:r>
            <a:r>
              <a:rPr lang="en-US" sz="2800" b="1" dirty="0" smtClean="0"/>
              <a:t>n- </a:t>
            </a:r>
            <a:r>
              <a:rPr lang="ru-RU" sz="2800" b="1" dirty="0" smtClean="0"/>
              <a:t>и </a:t>
            </a:r>
            <a:r>
              <a:rPr lang="en-US" sz="2800" b="1" dirty="0" smtClean="0"/>
              <a:t>p-</a:t>
            </a:r>
            <a:r>
              <a:rPr lang="ru-RU" sz="2800" b="1" dirty="0" smtClean="0"/>
              <a:t>типа?</a:t>
            </a:r>
          </a:p>
          <a:p>
            <a:pPr marL="114300" indent="0">
              <a:buNone/>
            </a:pPr>
            <a:r>
              <a:rPr lang="ru-RU" sz="2800" b="1" dirty="0" smtClean="0"/>
              <a:t>2. Что такое запирающий слой?</a:t>
            </a:r>
          </a:p>
          <a:p>
            <a:pPr marL="114300" indent="0">
              <a:buNone/>
            </a:pPr>
            <a:r>
              <a:rPr lang="ru-RU" sz="2800" b="1" dirty="0" smtClean="0"/>
              <a:t>3. Какой переход называется прямым?</a:t>
            </a:r>
          </a:p>
          <a:p>
            <a:pPr marL="114300" indent="0">
              <a:buNone/>
            </a:pPr>
            <a:r>
              <a:rPr lang="ru-RU" sz="2800" b="1" dirty="0" smtClean="0"/>
              <a:t>4. Рассказать о вольт-амперной характеристике </a:t>
            </a:r>
            <a:r>
              <a:rPr lang="en-US" sz="2800" b="1" dirty="0" smtClean="0"/>
              <a:t>p- n-</a:t>
            </a:r>
            <a:r>
              <a:rPr lang="ru-RU" sz="2800" b="1" dirty="0" smtClean="0"/>
              <a:t>перехода.</a:t>
            </a:r>
          </a:p>
          <a:p>
            <a:pPr marL="114300" indent="0">
              <a:buNone/>
            </a:pPr>
            <a:r>
              <a:rPr lang="ru-RU" sz="2800" b="1" dirty="0" smtClean="0"/>
              <a:t>5. Что такое полупроводниковый диод?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439987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59632" y="1521896"/>
            <a:ext cx="68407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Список литературы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Тихомирова С.А., Яворский Б.М. Физика (базовый уровень) – М.: Мнемозина, 2012.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Генденштейн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Л.Э., Дик Ю.И. Физика 10 класс. –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Илекса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2005.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Мякишев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Г.Я., Синяков А.З.,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Слободсков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Б.А. Физика. Электродинамика. – М.: 2010.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Дополнительные рекомендованные ссылки на ресурсы сети Интернет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Physics.kgsu.ru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46BA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2"/>
              </a:rPr>
              <a:t>Источник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Cathedral.narod.ru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46BA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3"/>
              </a:rPr>
              <a:t>Источник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Электрический ток в специфической среде – вакууме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009" y="1844824"/>
            <a:ext cx="8354415" cy="352839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Вакуум – это газ большой степени разряжения, при которой молекулы газа не сталкиваются друг с другом.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 вакууме нет носителей заряда.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 Поэтому он проводником не является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ru-RU" altLang="ru-RU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Но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ток в вакууме возможен. При каком условии?</a:t>
            </a:r>
          </a:p>
          <a:p>
            <a:pPr eaLnBrk="1" hangingPunct="1">
              <a:defRPr/>
            </a:pPr>
            <a:endParaRPr lang="ru-RU" altLang="ru-RU" b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eaLnBrk="1" hangingPunct="1">
              <a:defRPr/>
            </a:pPr>
            <a:endParaRPr lang="ru-RU" altLang="ru-RU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27"/>
            <a:ext cx="8388424" cy="2188840"/>
          </a:xfrm>
        </p:spPr>
        <p:txBody>
          <a:bodyPr>
            <a:noAutofit/>
          </a:bodyPr>
          <a:lstStyle/>
          <a:p>
            <a:r>
              <a:rPr lang="ru-RU" sz="2400" b="1" dirty="0"/>
              <a:t>Вакуум – состояние газа, при котором свободный пробег частицы больше размера сосуда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Вакуум - такое </a:t>
            </a:r>
            <a:r>
              <a:rPr lang="ru-RU" sz="2400" b="1" dirty="0"/>
              <a:t>состояние, при котором молекула или атом газа пролетает от одной стенки сосуда к другой, не сталкиваясь с другими молекулами или атомами.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43" t="4306" r="5091" b="3177"/>
          <a:stretch/>
        </p:blipFill>
        <p:spPr bwMode="auto">
          <a:xfrm>
            <a:off x="9754" y="2330872"/>
            <a:ext cx="2920622" cy="37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92" y="2747989"/>
            <a:ext cx="5144274" cy="294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763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Для получения тока в вакууме надо внести в него свободные заряды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9240" y="1013418"/>
            <a:ext cx="4225284" cy="230425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Для этого используется </a:t>
            </a:r>
            <a:r>
              <a:rPr lang="ru-RU" altLang="ru-RU" b="1" u="sng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явление термоэлектронной эмиссии.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84784"/>
            <a:ext cx="3816424" cy="496855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 вакуум внести …, каким то образом его …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И появятся свободные носители заряда это- …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Тип проводимости в вакууме - …, т.к. носители заряда - …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9" y="3212976"/>
            <a:ext cx="419997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50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835371"/>
          </a:xfrm>
        </p:spPr>
        <p:txBody>
          <a:bodyPr/>
          <a:lstStyle/>
          <a:p>
            <a:pPr algn="ctr"/>
            <a:r>
              <a:rPr lang="ru-RU" dirty="0" smtClean="0"/>
              <a:t>Термоэлектронная эмиссия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9" y="1230711"/>
            <a:ext cx="8150315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542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08166"/>
            <a:ext cx="6611889" cy="397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38510" y="260648"/>
            <a:ext cx="4690864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Электрическое поле в металлах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" y="-6073"/>
            <a:ext cx="4438510" cy="34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181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58" y="0"/>
            <a:ext cx="7620000" cy="980728"/>
          </a:xfrm>
        </p:spPr>
        <p:txBody>
          <a:bodyPr/>
          <a:lstStyle/>
          <a:p>
            <a:r>
              <a:rPr lang="ru-RU" dirty="0" smtClean="0"/>
              <a:t>Электрический ток в вакууме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388424" cy="964704"/>
          </a:xfrm>
        </p:spPr>
        <p:txBody>
          <a:bodyPr>
            <a:normAutofit/>
          </a:bodyPr>
          <a:lstStyle/>
          <a:p>
            <a:r>
              <a:rPr lang="ru-RU" sz="2800" b="1" dirty="0"/>
              <a:t>Электронный пучок – поток электронов, длина которого много больше его ширины.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3978"/>
            <a:ext cx="32194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11" y="2493028"/>
            <a:ext cx="3429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87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923"/>
            <a:ext cx="7620000" cy="731781"/>
          </a:xfrm>
        </p:spPr>
        <p:txBody>
          <a:bodyPr/>
          <a:lstStyle/>
          <a:p>
            <a:r>
              <a:rPr lang="ru-RU" dirty="0" smtClean="0"/>
              <a:t>Свойства электронных пучков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16" y="908720"/>
            <a:ext cx="8498124" cy="339197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b="1" dirty="0" smtClean="0"/>
              <a:t>1. Электронный пучок обладает энергией, которая при попадании на вещество, вызывает его нагревание.</a:t>
            </a:r>
          </a:p>
          <a:p>
            <a:pPr marL="114300" indent="0">
              <a:buNone/>
            </a:pPr>
            <a:r>
              <a:rPr lang="ru-RU" sz="2400" b="1" dirty="0" smtClean="0"/>
              <a:t>2. При торможении электронов на металлах образуется рентгеновское излучение.</a:t>
            </a:r>
          </a:p>
          <a:p>
            <a:pPr marL="114300" indent="0">
              <a:buNone/>
            </a:pPr>
            <a:r>
              <a:rPr lang="ru-RU" sz="2400" b="1" dirty="0" smtClean="0"/>
              <a:t>3. Некоторые вещества – люминофоры – начинают светиться под воздействием падающих электронов.</a:t>
            </a:r>
          </a:p>
          <a:p>
            <a:pPr marL="114300" indent="0">
              <a:buNone/>
            </a:pPr>
            <a:r>
              <a:rPr lang="ru-RU" sz="2400" b="1" dirty="0" smtClean="0"/>
              <a:t>4. Электронные пучки отклоняются электрическим и магнитным полем.</a:t>
            </a:r>
            <a:endParaRPr lang="ru-RU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90756"/>
            <a:ext cx="5472608" cy="306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4242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16">
      <a:dk1>
        <a:sysClr val="windowText" lastClr="000000"/>
      </a:dk1>
      <a:lt1>
        <a:sysClr val="window" lastClr="FFFFFF"/>
      </a:lt1>
      <a:dk2>
        <a:srgbClr val="49711E"/>
      </a:dk2>
      <a:lt2>
        <a:srgbClr val="FEFAC9"/>
      </a:lt2>
      <a:accent1>
        <a:srgbClr val="92D05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191</TotalTime>
  <Words>454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Соседство</vt:lpstr>
      <vt:lpstr>Дата 22.04.2020 Группа АМ-19 Электрический ток в вакууме. Диод. Электронно-лучевая трубка</vt:lpstr>
      <vt:lpstr>Вопросы:</vt:lpstr>
      <vt:lpstr>Электрический ток в специфической среде – вакууме</vt:lpstr>
      <vt:lpstr>Слайд 4</vt:lpstr>
      <vt:lpstr>Для получения тока в вакууме надо внести в него свободные заряды</vt:lpstr>
      <vt:lpstr>Термоэлектронная эмиссия</vt:lpstr>
      <vt:lpstr>Электрическое поле в металлах</vt:lpstr>
      <vt:lpstr>Электрический ток в вакууме</vt:lpstr>
      <vt:lpstr>Свойства электронных пучков</vt:lpstr>
      <vt:lpstr>Вакуумный диод</vt:lpstr>
      <vt:lpstr>Слайд 11</vt:lpstr>
      <vt:lpstr>Вольт-амперная характеристика диода</vt:lpstr>
      <vt:lpstr>Слайд 13</vt:lpstr>
      <vt:lpstr>Электронно-лучевая трубка</vt:lpstr>
      <vt:lpstr>Электронно-лучевая трубка</vt:lpstr>
      <vt:lpstr>Слайд 16</vt:lpstr>
      <vt:lpstr>Электронно-лучевая трубка</vt:lpstr>
      <vt:lpstr>Электронно-лучевая трубка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15</cp:revision>
  <dcterms:created xsi:type="dcterms:W3CDTF">2014-10-05T10:16:55Z</dcterms:created>
  <dcterms:modified xsi:type="dcterms:W3CDTF">2020-04-21T09:53:54Z</dcterms:modified>
</cp:coreProperties>
</file>