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C8-D503-4904-9342-885B94A207F7}" type="datetimeFigureOut">
              <a:rPr lang="ru-RU" smtClean="0"/>
              <a:pPr/>
              <a:t>20.06.2020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604B-C671-4469-84F4-718514C91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C8-D503-4904-9342-885B94A207F7}" type="datetimeFigureOut">
              <a:rPr lang="ru-RU" smtClean="0"/>
              <a:pPr/>
              <a:t>20.06.2020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604B-C671-4469-84F4-718514C91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C8-D503-4904-9342-885B94A207F7}" type="datetimeFigureOut">
              <a:rPr lang="ru-RU" smtClean="0"/>
              <a:pPr/>
              <a:t>20.06.2020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604B-C671-4469-84F4-718514C9115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C8-D503-4904-9342-885B94A207F7}" type="datetimeFigureOut">
              <a:rPr lang="ru-RU" smtClean="0"/>
              <a:pPr/>
              <a:t>20.06.2020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604B-C671-4469-84F4-718514C91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C8-D503-4904-9342-885B94A207F7}" type="datetimeFigureOut">
              <a:rPr lang="ru-RU" smtClean="0"/>
              <a:pPr/>
              <a:t>20.06.2020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604B-C671-4469-84F4-718514C91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C8-D503-4904-9342-885B94A207F7}" type="datetimeFigureOut">
              <a:rPr lang="ru-RU" smtClean="0"/>
              <a:pPr/>
              <a:t>20.06.2020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604B-C671-4469-84F4-718514C91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C8-D503-4904-9342-885B94A207F7}" type="datetimeFigureOut">
              <a:rPr lang="ru-RU" smtClean="0"/>
              <a:pPr/>
              <a:t>20.06.2020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604B-C671-4469-84F4-718514C91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C8-D503-4904-9342-885B94A207F7}" type="datetimeFigureOut">
              <a:rPr lang="ru-RU" smtClean="0"/>
              <a:pPr/>
              <a:t>20.06.2020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604B-C671-4469-84F4-718514C91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C8-D503-4904-9342-885B94A207F7}" type="datetimeFigureOut">
              <a:rPr lang="ru-RU" smtClean="0"/>
              <a:pPr/>
              <a:t>20.06.2020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604B-C671-4469-84F4-718514C91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C8-D503-4904-9342-885B94A207F7}" type="datetimeFigureOut">
              <a:rPr lang="ru-RU" smtClean="0"/>
              <a:pPr/>
              <a:t>20.06.2020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604B-C671-4469-84F4-718514C91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C8-D503-4904-9342-885B94A207F7}" type="datetimeFigureOut">
              <a:rPr lang="ru-RU" smtClean="0"/>
              <a:pPr/>
              <a:t>20.06.2020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604B-C671-4469-84F4-718514C91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B4546C8-D503-4904-9342-885B94A207F7}" type="datetimeFigureOut">
              <a:rPr lang="ru-RU" smtClean="0"/>
              <a:pPr/>
              <a:t>20.06.2020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9F604B-C671-4469-84F4-718514C91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Рыбные полуфабрикаты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445224"/>
            <a:ext cx="5464696" cy="12485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Презентацию подготовила Огнева Вероника Алексеевна </a:t>
            </a:r>
          </a:p>
        </p:txBody>
      </p:sp>
    </p:spTree>
    <p:extLst>
      <p:ext uri="{BB962C8B-B14F-4D97-AF65-F5344CB8AC3E}">
        <p14:creationId xmlns="" xmlns:p14="http://schemas.microsoft.com/office/powerpoint/2010/main" val="326565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3068960"/>
            <a:ext cx="6192688" cy="3240360"/>
          </a:xfrm>
        </p:spPr>
        <p:txBody>
          <a:bodyPr>
            <a:normAutofit/>
          </a:bodyPr>
          <a:lstStyle/>
          <a:p>
            <a:r>
              <a:rPr lang="ru-RU" sz="1800" dirty="0"/>
              <a:t>Рыбные полуфабрикаты не рекомендуется хранить, так как рыба содержит много воды и быстро портится. В случае необходимости потрошеную и промытую рыбу хранят в холодильных камерах или шкафах. Нарезать полуфабрикаты следует не ранее чем за 2 часа до их тепловой обработки. Полуфабрикаты нужно сразу укладывать на противни. Хранят их на льду или в холодильных шкафах при температуре от 0 до 4°. Общий срок реализации полуфабрикатов, при условии их хранения в охлаждаемых помещениях, не должен превышать 24 часа с момента их изготовления.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3168352" cy="1224136"/>
          </a:xfrm>
        </p:spPr>
        <p:txBody>
          <a:bodyPr/>
          <a:lstStyle/>
          <a:p>
            <a:r>
              <a:rPr lang="ru-RU" dirty="0"/>
              <a:t>Хранение </a:t>
            </a:r>
            <a:r>
              <a:rPr lang="ru-RU" dirty="0" smtClean="0"/>
              <a:t>полуфабрикатов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210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Зразы донские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8143892" cy="3419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107154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Итак, предварительно рыбу конечно же нужно разморозить и очень  хорошо промыть под проточной водой, убедиться в отсутствии  костей, очистить.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7429552" cy="39290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500042"/>
            <a:ext cx="5286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необходимости рыбу разделить на порционные куски размером, при котором возможно завернуть начинку. В нашем случае ничего разрезать не приходится, размер </a:t>
            </a:r>
            <a:r>
              <a:rPr lang="ru-RU" dirty="0" err="1" smtClean="0"/>
              <a:t>тилапии</a:t>
            </a:r>
            <a:r>
              <a:rPr lang="ru-RU" dirty="0" smtClean="0"/>
              <a:t> соответствует нужному -  используем целиком.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7000924" cy="45720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357166"/>
            <a:ext cx="4929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Отбить кухонным молоточком так, чтоб толщина ломтика стала 0,5- 0,7 см, посолить или просто полить лимонным соком, убрать в  холодильник.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6500858" cy="43577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4572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ыбные</a:t>
            </a:r>
            <a:r>
              <a:rPr lang="ru-RU" dirty="0" smtClean="0"/>
              <a:t> зразы Донские готовятся с яично-луковой начинкой. Для  этого мелко режем очищенные пару головок лука, пассируем его на  смеси масел до золотистого цвета.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6286544" cy="4000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1071547"/>
            <a:ext cx="378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Предварительно сваренные вкрутую яйца мелко нарезаем.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85860"/>
            <a:ext cx="664373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715000" cy="3419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714357"/>
            <a:ext cx="4714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Подготовить все необходимое для формирования зраз.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6286544" cy="40719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00042"/>
            <a:ext cx="4929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Приготовленный таким образом фарш выложить на отбитое филе  рыбы, примерно 1-2 ст. ложки.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7000884" cy="4214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1000109"/>
            <a:ext cx="4929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Завернуть фарш в рыбу и обвалять заготовку в муке.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348880"/>
            <a:ext cx="3312368" cy="4214391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Для варки разделанную рыбу нарезают на порционные куски с кожей и костями, поперек тушки, держа нож под прямым углом, начиная от головы. Кожу надрезают в двух-трех местах, чтобы куски не деформировались при варке.</a:t>
            </a:r>
          </a:p>
          <a:p>
            <a:r>
              <a:rPr lang="ru-RU" sz="1800" dirty="0"/>
              <a:t>Для припускания и запекания рыбу нарезают на куски с кожей без костей или на куски без кожи и костей, а рыбу осетровых пород - на куски без кожи и хрящей.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3352800" cy="1252728"/>
          </a:xfrm>
        </p:spPr>
        <p:txBody>
          <a:bodyPr/>
          <a:lstStyle/>
          <a:p>
            <a:r>
              <a:rPr lang="ru-RU" dirty="0"/>
              <a:t>Полуфабрикаты для варки, припускания и запекания</a:t>
            </a:r>
            <a:r>
              <a:rPr lang="ru-RU" b="0" dirty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3486762" cy="2683172"/>
          </a:xfrm>
        </p:spPr>
      </p:pic>
    </p:spTree>
    <p:extLst>
      <p:ext uri="{BB962C8B-B14F-4D97-AF65-F5344CB8AC3E}">
        <p14:creationId xmlns="" xmlns:p14="http://schemas.microsoft.com/office/powerpoint/2010/main" val="885238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707232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64"/>
            <a:ext cx="6429420" cy="3786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785794"/>
            <a:ext cx="3615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Затем окунуть в яичном </a:t>
            </a:r>
            <a:r>
              <a:rPr lang="ru-RU" dirty="0" err="1" smtClean="0"/>
              <a:t>льезоне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786570" cy="4000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1000108"/>
            <a:ext cx="3849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И, наконец, </a:t>
            </a:r>
            <a:r>
              <a:rPr lang="ru-RU" dirty="0" err="1" smtClean="0"/>
              <a:t>запанировать</a:t>
            </a:r>
            <a:r>
              <a:rPr lang="ru-RU" dirty="0" smtClean="0"/>
              <a:t> в сухарях.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71744"/>
            <a:ext cx="6143668" cy="3643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642918"/>
            <a:ext cx="4643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u="sng" dirty="0" smtClean="0"/>
              <a:t>Обжариваем или готовим в духовке</a:t>
            </a:r>
            <a:endParaRPr lang="ru-RU" dirty="0" smtClean="0"/>
          </a:p>
          <a:p>
            <a:pPr fontAlgn="base"/>
            <a:r>
              <a:rPr lang="ru-RU" dirty="0" smtClean="0"/>
              <a:t>Обжаривать рыбные зразы Донские нужно на хорошо разогретой  сковороде на растительном масле, периодически переворачивая  разными сторонами, до румяной корочки.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642942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рыбные зразы, донские зр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71744"/>
            <a:ext cx="6143668" cy="3500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642919"/>
            <a:ext cx="45720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Также можно запечь в духовом шкафу.</a:t>
            </a:r>
          </a:p>
          <a:p>
            <a:pPr fontAlgn="base"/>
            <a:r>
              <a:rPr lang="ru-RU" dirty="0" smtClean="0"/>
              <a:t>Зразы можно подавать как самостоятельно, так и гарнировать  картофельным пюре или рассыпчатым рисом.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филе рыбы - 0,8 - 1 кг</a:t>
            </a:r>
          </a:p>
          <a:p>
            <a:pPr fontAlgn="base"/>
            <a:r>
              <a:rPr lang="ru-RU" dirty="0" smtClean="0"/>
              <a:t>- сливочное масло - 2-3 ст. ложки</a:t>
            </a:r>
          </a:p>
          <a:p>
            <a:pPr fontAlgn="base"/>
            <a:r>
              <a:rPr lang="ru-RU" dirty="0" smtClean="0"/>
              <a:t>- репчатый лук - 2-3 </a:t>
            </a:r>
            <a:r>
              <a:rPr lang="ru-RU" dirty="0" err="1" smtClean="0"/>
              <a:t>шт</a:t>
            </a:r>
            <a:endParaRPr lang="ru-RU" dirty="0" smtClean="0"/>
          </a:p>
          <a:p>
            <a:pPr fontAlgn="base"/>
            <a:r>
              <a:rPr lang="ru-RU" dirty="0" smtClean="0"/>
              <a:t>- хлеб - 2-3 ломтика</a:t>
            </a:r>
          </a:p>
          <a:p>
            <a:pPr fontAlgn="base"/>
            <a:r>
              <a:rPr lang="ru-RU" dirty="0" smtClean="0"/>
              <a:t>- яйца - 2-3 вареных, 2 сырых</a:t>
            </a:r>
          </a:p>
          <a:p>
            <a:pPr fontAlgn="base"/>
            <a:r>
              <a:rPr lang="ru-RU" dirty="0" smtClean="0"/>
              <a:t>- растительное масло - 1,5-2 стакана</a:t>
            </a:r>
          </a:p>
          <a:p>
            <a:pPr fontAlgn="base"/>
            <a:r>
              <a:rPr lang="ru-RU" dirty="0" smtClean="0"/>
              <a:t>- панировочные сухари - 0,5-1 стакан</a:t>
            </a:r>
          </a:p>
          <a:p>
            <a:pPr fontAlgn="base"/>
            <a:r>
              <a:rPr lang="ru-RU" dirty="0" smtClean="0"/>
              <a:t>- мука - 0,5-1 стакан</a:t>
            </a:r>
          </a:p>
          <a:p>
            <a:pPr fontAlgn="base"/>
            <a:r>
              <a:rPr lang="ru-RU" dirty="0" smtClean="0"/>
              <a:t>- молоко - 0,3-0,5 стакана</a:t>
            </a:r>
          </a:p>
          <a:p>
            <a:pPr fontAlgn="base"/>
            <a:r>
              <a:rPr lang="ru-RU" dirty="0" smtClean="0"/>
              <a:t>- петрушка</a:t>
            </a:r>
          </a:p>
          <a:p>
            <a:pPr fontAlgn="base"/>
            <a:r>
              <a:rPr lang="ru-RU" dirty="0" smtClean="0"/>
              <a:t>- соль, перец</a:t>
            </a:r>
          </a:p>
          <a:p>
            <a:pPr fontAlgn="base"/>
            <a:r>
              <a:rPr lang="ru-RU" dirty="0" smtClean="0"/>
              <a:t>- лимон - 0,5-1 шт.</a:t>
            </a:r>
          </a:p>
          <a:p>
            <a:pPr fontAlgn="base"/>
            <a:r>
              <a:rPr lang="ru-RU" dirty="0" smtClean="0"/>
              <a:t>Когда готовите рыбные зразы Донские, можно использовать любую  белую рыбу, удобнее для этого приобрести филе, не очень тонкие  куски. В данном рецепте использована </a:t>
            </a:r>
            <a:r>
              <a:rPr lang="ru-RU" dirty="0" err="1" smtClean="0"/>
              <a:t>тилапия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492896"/>
            <a:ext cx="3024336" cy="3960440"/>
          </a:xfrm>
        </p:spPr>
        <p:txBody>
          <a:bodyPr>
            <a:normAutofit/>
          </a:bodyPr>
          <a:lstStyle/>
          <a:p>
            <a:r>
              <a:rPr lang="ru-RU" sz="1800" dirty="0"/>
              <a:t>Для жарки можно использовать мелкую рыбу (корюшку, карася, мелкую навагу) в целом виде, рыбу, обработанную и нарезанную на порционные куски с кожей и костями пли с кожей, но без костей, а также куски без костей и кожи, нарезанные из обработанных звеньев осетровых рыб</a:t>
            </a:r>
            <a:r>
              <a:rPr lang="ru-RU" sz="1800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352800" cy="1252728"/>
          </a:xfrm>
        </p:spPr>
        <p:txBody>
          <a:bodyPr/>
          <a:lstStyle/>
          <a:p>
            <a:r>
              <a:rPr lang="ru-RU" dirty="0"/>
              <a:t>Полуфабрикаты </a:t>
            </a:r>
            <a:r>
              <a:rPr lang="ru-RU" dirty="0" smtClean="0"/>
              <a:t>для </a:t>
            </a:r>
            <a:r>
              <a:rPr lang="ru-RU" dirty="0"/>
              <a:t>жарки</a:t>
            </a:r>
            <a:r>
              <a:rPr lang="ru-RU" b="0" dirty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271501"/>
            <a:ext cx="3905250" cy="2924598"/>
          </a:xfrm>
        </p:spPr>
      </p:pic>
    </p:spTree>
    <p:extLst>
      <p:ext uri="{BB962C8B-B14F-4D97-AF65-F5344CB8AC3E}">
        <p14:creationId xmlns="" xmlns:p14="http://schemas.microsoft.com/office/powerpoint/2010/main" val="22713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643192" cy="3168352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Порционные куски рыбы, а также мелкую целую рыбу жарят в натуральном и панированном </a:t>
            </a:r>
            <a:r>
              <a:rPr lang="ru-RU" b="0" dirty="0" smtClean="0"/>
              <a:t>видах:</a:t>
            </a:r>
            <a:br>
              <a:rPr lang="ru-RU" b="0" dirty="0" smtClean="0"/>
            </a:br>
            <a:r>
              <a:rPr lang="ru-RU" b="0" dirty="0"/>
              <a:t>1) в муке; 2) в муке, льезоне и красной панировке; 3) в муке, льезоне и белой панировке; 4) в масле и белой панировке; 5) в тесте кляр.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268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988840"/>
            <a:ext cx="6480720" cy="3218035"/>
          </a:xfrm>
        </p:spPr>
        <p:txBody>
          <a:bodyPr>
            <a:normAutofit/>
          </a:bodyPr>
          <a:lstStyle/>
          <a:p>
            <a:r>
              <a:rPr lang="ru-RU" sz="2000" dirty="0"/>
              <a:t>Тесто кляр — пресное тесто, приготовленное следующим образом: желтки, соль, сахар, растительное масло соединяют, разводят водой, добавляют просеянную муку и размешивают веселкой, чтобы получилось однородное тесто. Затем вводят взбитые и густую пену белки, перемешивают и ставят па лед для хранения, закрыв крышкой. Используют по мере надобности.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30167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348880"/>
            <a:ext cx="3352800" cy="1905001"/>
          </a:xfrm>
        </p:spPr>
        <p:txBody>
          <a:bodyPr>
            <a:noAutofit/>
          </a:bodyPr>
          <a:lstStyle/>
          <a:p>
            <a:r>
              <a:rPr lang="ru-RU" sz="1800" dirty="0"/>
              <a:t>Подготовленную рыбу пропускают через мясорубку, добавляют размоченный в молоке пшеничный хлеб из муки не ниже 1-го сорта, соль и перец, перемешивают и снова пропускают через мясорубку 1—2 раза, затем добавляют выбитое сливочное масло. Если вместо масла применяют сырое говяжье или свиное сало, то его нарезают кусочками и пропускают через мясорубку вместе с рыбой.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3352800" cy="1252728"/>
          </a:xfrm>
        </p:spPr>
        <p:txBody>
          <a:bodyPr/>
          <a:lstStyle/>
          <a:p>
            <a:r>
              <a:rPr lang="ru-RU" dirty="0"/>
              <a:t>Полуфабрикаты из рыбной рубки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5111750" cy="3720539"/>
          </a:xfrm>
        </p:spPr>
      </p:pic>
    </p:spTree>
    <p:extLst>
      <p:ext uri="{BB962C8B-B14F-4D97-AF65-F5344CB8AC3E}">
        <p14:creationId xmlns="" xmlns:p14="http://schemas.microsoft.com/office/powerpoint/2010/main" val="141215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564904"/>
            <a:ext cx="7560840" cy="2952328"/>
          </a:xfrm>
        </p:spPr>
        <p:txBody>
          <a:bodyPr>
            <a:normAutofit/>
          </a:bodyPr>
          <a:lstStyle/>
          <a:p>
            <a:r>
              <a:rPr lang="ru-RU" dirty="0"/>
              <a:t>Готовят кнельную массу из филе судака. Подготовленное филе пропускают через мясорубку дна рама, добавляют масло и массу растирают в ступке. Затем массу протирают через сито или протирочную машину, складывают в хорошо луженную посуду, добавляют яичные белки и ставят на лед. Выбивают деревянной веселкой, постепенно добавляя сливки. Готовая масса должна быть белой, пышной. Солят кнельную массу по готовности. Если брошенный к воду кусочек кнели всплывает на поверхность - кнель готова.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3352800" cy="1252728"/>
          </a:xfrm>
        </p:spPr>
        <p:txBody>
          <a:bodyPr/>
          <a:lstStyle/>
          <a:p>
            <a:r>
              <a:rPr lang="ru-RU" dirty="0"/>
              <a:t>Полуфабрикат из кнельной массы</a:t>
            </a:r>
            <a:r>
              <a:rPr lang="ru-RU" b="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67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780928"/>
            <a:ext cx="3888432" cy="4464496"/>
          </a:xfrm>
        </p:spPr>
        <p:txBody>
          <a:bodyPr>
            <a:normAutofit fontScale="70000" lnSpcReduction="20000"/>
          </a:bodyPr>
          <a:lstStyle/>
          <a:p>
            <a:r>
              <a:rPr lang="ru-RU" sz="2200" dirty="0"/>
              <a:t>Фаршируют щуку, судака, карпа. Щуку фаршируют целиком и порционными кусками, а судака и карпа только целиком.</a:t>
            </a:r>
          </a:p>
          <a:p>
            <a:r>
              <a:rPr lang="ru-RU" sz="2200" dirty="0"/>
              <a:t>Щука фаршированная. Для фарширования целиком щуку очищают от чешуи, промывают непотрошеную, подрезают кожу вокруг головы и снимают ее «чулком», начиная с головы, оставляя хвост при коже. Мясо щуки' снимают с костей и готовят из него фарш следующим образом: мякоть рыбы пропускают через мясорубку, кладут хлеб, замоченный в молоке, лук, соль, перец, смешивают и снова пропускают через мясорубку. Добавляют сырые белки, молоко, сливочное масло и выбивают до получения пышной массы. Этим фаршем наполняют хорошо промытую кожу щуки так, чтобы не было пустых мест в коже, у хвоста делают разрез для удаления воздуха и рыбу укладывают в посуду для варки.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3352800" cy="1252728"/>
          </a:xfrm>
        </p:spPr>
        <p:txBody>
          <a:bodyPr/>
          <a:lstStyle/>
          <a:p>
            <a:r>
              <a:rPr lang="ru-RU" dirty="0"/>
              <a:t>Полуфабрикаты из фаршированной рыбы.</a:t>
            </a:r>
            <a:r>
              <a:rPr lang="ru-RU" b="0" dirty="0"/>
              <a:t> 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128459" cy="3096344"/>
          </a:xfrm>
        </p:spPr>
      </p:pic>
    </p:spTree>
    <p:extLst>
      <p:ext uri="{BB962C8B-B14F-4D97-AF65-F5344CB8AC3E}">
        <p14:creationId xmlns="" xmlns:p14="http://schemas.microsoft.com/office/powerpoint/2010/main" val="377335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988840"/>
            <a:ext cx="6120680" cy="3002012"/>
          </a:xfrm>
        </p:spPr>
        <p:txBody>
          <a:bodyPr/>
          <a:lstStyle/>
          <a:p>
            <a:r>
              <a:rPr lang="ru-RU" dirty="0"/>
              <a:t>Для фарширования порционными кусками щуку очищают от чешуи, промывают, отделяют голову' и, не разрезая брюшка, удаляют внутренности. Рыбу хорошо промывают и нарезают на порционные куски. Из каждого куска острым ножом вырезают мякоть, оставив позвоночник с реберными костями, после чего наполняют фаршем брюшко и образовавшиеся отверстия, затем укладывают в один ряд в сотейник.</a:t>
            </a:r>
          </a:p>
        </p:txBody>
      </p:sp>
    </p:spTree>
    <p:extLst>
      <p:ext uri="{BB962C8B-B14F-4D97-AF65-F5344CB8AC3E}">
        <p14:creationId xmlns="" xmlns:p14="http://schemas.microsoft.com/office/powerpoint/2010/main" val="3994127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891</Words>
  <Application>Microsoft Office PowerPoint</Application>
  <PresentationFormat>Экран (4:3)</PresentationFormat>
  <Paragraphs>53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Рыбные полуфабрикаты</vt:lpstr>
      <vt:lpstr>Полуфабрикаты для варки, припускания и запекания.</vt:lpstr>
      <vt:lpstr>Полуфабрикаты для жарки.</vt:lpstr>
      <vt:lpstr>Порционные куски рыбы, а также мелкую целую рыбу жарят в натуральном и панированном видах: 1) в муке; 2) в муке, льезоне и красной панировке; 3) в муке, льезоне и белой панировке; 4) в масле и белой панировке; 5) в тесте кляр.</vt:lpstr>
      <vt:lpstr>Слайд 5</vt:lpstr>
      <vt:lpstr>Полуфабрикаты из рыбной рубки</vt:lpstr>
      <vt:lpstr>Полуфабрикат из кнельной массы.</vt:lpstr>
      <vt:lpstr>Полуфабрикаты из фаршированной рыбы. </vt:lpstr>
      <vt:lpstr>Слайд 9</vt:lpstr>
      <vt:lpstr>Хранение полуфабрикатов</vt:lpstr>
      <vt:lpstr>Зразы донские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Рыбные полуфабрикаты</dc:title>
  <dc:creator>Настя</dc:creator>
  <cp:lastModifiedBy>админ</cp:lastModifiedBy>
  <cp:revision>10</cp:revision>
  <dcterms:created xsi:type="dcterms:W3CDTF">2014-11-09T10:21:26Z</dcterms:created>
  <dcterms:modified xsi:type="dcterms:W3CDTF">2020-06-20T14:44:02Z</dcterms:modified>
</cp:coreProperties>
</file>