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7" r:id="rId4"/>
    <p:sldId id="266" r:id="rId5"/>
    <p:sldId id="265" r:id="rId6"/>
    <p:sldId id="278" r:id="rId7"/>
    <p:sldId id="279" r:id="rId8"/>
    <p:sldId id="280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10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43042" y="1500174"/>
            <a:ext cx="5929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Формулы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привЕдения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пачай\Desktop\Призентации\окр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357562"/>
            <a:ext cx="3260725" cy="2974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2357430"/>
            <a:ext cx="236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повторим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2786058"/>
            <a:ext cx="3774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для формул привидения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3286124"/>
            <a:ext cx="5469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преобразований для формул привидения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14678" y="3714752"/>
            <a:ext cx="1192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0298" y="428604"/>
            <a:ext cx="40605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повторим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9144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Ребята, с формулами привидения мы уже встречались, но их так не называли, как думаете где?</a:t>
            </a:r>
          </a:p>
          <a:p>
            <a:pPr algn="ctr"/>
            <a:r>
              <a:rPr lang="ru-RU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Посмотрите на наши рисунки.</a:t>
            </a:r>
          </a:p>
          <a:p>
            <a:pPr algn="ctr"/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/>
          </a:p>
        </p:txBody>
      </p:sp>
      <p:pic>
        <p:nvPicPr>
          <p:cNvPr id="2050" name="Picture 2" descr="C:\Users\апачай\Desktop\Призентации\окр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43182"/>
            <a:ext cx="3260725" cy="2974975"/>
          </a:xfrm>
          <a:prstGeom prst="rect">
            <a:avLst/>
          </a:prstGeom>
          <a:noFill/>
        </p:spPr>
      </p:pic>
      <p:pic>
        <p:nvPicPr>
          <p:cNvPr id="2052" name="Picture 4" descr="C:\Users\апачай\Desktop\Призентации\окр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643182"/>
            <a:ext cx="3260725" cy="297497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28860" y="56435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Правильно, когда вводили определения тригонометрических функций.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85918" y="500042"/>
            <a:ext cx="6464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для формул привидения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1857364"/>
            <a:ext cx="7572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Давайте введем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основное правило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под знаком тригонометрической функции содержится число вида 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π×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n/2 + t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 –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любое  целое число, то нашу тригонометрическую функцию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привести к более простому виду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которая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будет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содержать только аргумент 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Такие формулы и называют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формулами привидения.</a:t>
            </a:r>
          </a:p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4572008"/>
            <a:ext cx="2357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sin(t)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cos(t)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4678" y="457200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π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 = -sin(t)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 = -cos(t)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8" y="450057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/2 ) = cos(t)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/2 ) = -sin(t)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43240" y="5357826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tg(t+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tg(x)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ctg(t+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ctg(x)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14612" y="385762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Вспомним некоторые формулы: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571604" y="571480"/>
            <a:ext cx="6522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для формул привидения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2910" y="1142984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Ребята, формул привидения очень много, давайте составим правило по которому будем определять наши тригонометрические функции при использовании формул привидения: 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472" y="2071678"/>
            <a:ext cx="8143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Если под знаком тригонометрической функции содержатся числа вида:</a:t>
            </a:r>
          </a:p>
          <a:p>
            <a:pPr marL="342900" indent="-342900" algn="ctr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-t, 2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+t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-t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то функция не изменится, то есть, например, синус останется синусом, котангенс останется котангенсом.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3429000"/>
            <a:ext cx="81439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2)	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Если под знаком тригонометрической функции содержатся числа вида:</a:t>
            </a:r>
          </a:p>
          <a:p>
            <a:pPr marL="342900" indent="-342900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/2 +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-t,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+t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-t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то функция изменится на родственную, то есть, например, синус станет косинусом, котангенс станет тангенсом.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10" y="5072074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3)	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Перед получившийся функцией, надо поставить тот знак которая имела бы преобразуемая функция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при условии 0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/2 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0100" y="6357958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 правила применимы и когда аргумент функции задан в градусах!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85720" y="285728"/>
            <a:ext cx="8310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преобразований для формул привидения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76" y="1142984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же мы можем составить таблицу преобразований тригонометрических функций: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928802"/>
            <a:ext cx="5553364" cy="465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868" y="428604"/>
            <a:ext cx="18573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185736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+t).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остается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третью четверть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там косинус отрицательный, тогда согласно третьему пункту нашего правила, следует поставить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нашей функцией: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3071810"/>
            <a:ext cx="1959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-cos(t) 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357187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+t).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изменяется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0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во вторую четверть, а там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преобразуемая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функция синус положительная, тогда согласно третьему пункту нашего правила, следует поставить положительный знак перед нашей функцией: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43306" y="5000636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/2 ) = cos(t)</a:t>
            </a:r>
          </a:p>
        </p:txBody>
      </p:sp>
      <p:pic>
        <p:nvPicPr>
          <p:cNvPr id="20" name="Рисунок 19" descr="косинус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4786514"/>
            <a:ext cx="2053473" cy="2071486"/>
          </a:xfrm>
          <a:prstGeom prst="rect">
            <a:avLst/>
          </a:prstGeom>
        </p:spPr>
      </p:pic>
      <p:pic>
        <p:nvPicPr>
          <p:cNvPr id="21" name="Рисунок 20" descr="синус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929198"/>
            <a:ext cx="1770206" cy="1785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876"/>
            <a:ext cx="14287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214678" y="571480"/>
            <a:ext cx="2357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185736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-t).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остается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0&lt;t&lt;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во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вторую четверть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там тангенс отрицательный, тогда согласно третьему пункту нашего правила, следует поставить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нашей функцией: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3071810"/>
            <a:ext cx="1680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tg(t-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-tg (t) 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357187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изменяется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0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90,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 четвертую четверть, а там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преобразуемая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функция котангенс отрицательная, тогда согласно третьему пункту нашего правила, следует поставить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нашей функцией 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5072074"/>
            <a:ext cx="21431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Рисунок 17" descr="t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00" y="4984319"/>
            <a:ext cx="1857388" cy="1873681"/>
          </a:xfrm>
          <a:prstGeom prst="rect">
            <a:avLst/>
          </a:prstGeom>
        </p:spPr>
      </p:pic>
      <p:pic>
        <p:nvPicPr>
          <p:cNvPr id="19" name="Рисунок 18" descr="ct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4714884"/>
            <a:ext cx="2000264" cy="2017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85728"/>
            <a:ext cx="754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решения: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1285860"/>
            <a:ext cx="650085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 преобразуйте самостоятельно, используя наши правила:</a:t>
            </a:r>
          </a:p>
          <a:p>
            <a:pPr algn="ctr"/>
            <a:endParaRPr lang="en-US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+t),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-t),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-t),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-t),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+t)</a:t>
            </a:r>
          </a:p>
          <a:p>
            <a:pPr algn="ctr"/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sin(2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+t),  sin(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+5t),  sin(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 t),  sin(2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-t)</a:t>
            </a:r>
          </a:p>
          <a:p>
            <a:pPr algn="ctr"/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 t),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+8t),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 t),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-t)</a:t>
            </a:r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612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SERGEY</cp:lastModifiedBy>
  <cp:revision>103</cp:revision>
  <dcterms:created xsi:type="dcterms:W3CDTF">2014-11-11T08:01:01Z</dcterms:created>
  <dcterms:modified xsi:type="dcterms:W3CDTF">2022-02-06T07:45:00Z</dcterms:modified>
</cp:coreProperties>
</file>