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698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90" y="-7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3717925"/>
            <a:ext cx="10943167" cy="1082675"/>
          </a:xfrm>
        </p:spPr>
        <p:txBody>
          <a:bodyPr/>
          <a:lstStyle>
            <a:lvl1pPr algn="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4940300"/>
            <a:ext cx="10949517" cy="981075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9FF2C5D4-1917-4A48-9106-6801461CBB91}" type="datetimeFigureOut">
              <a:rPr lang="ru-RU" smtClean="0"/>
              <a:pPr/>
              <a:t>27.10.2020</a:t>
            </a:fld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3FED17E0-0C2D-458B-8FC3-86EEA724FB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науки РФ</a:t>
            </a:r>
            <a:b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ГБПОУ Гусиноозерский Энергетический техникум 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Презинтация на тему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Медь</a:t>
            </a: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just"/>
            <a:r>
              <a:rPr lang="en-US" alt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медь?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9816"/>
            <a:ext cx="10515600" cy="516714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Медь – металл, обозначаемый в таблице химических элементов Менделеева как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Cuprum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Медь является одним из первых металлов, которые в древности начал использовать человек. В итоге на сегодняшний день все месторождения меди выбраны, и добывается она из низкосортных руд.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82190" y="3451860"/>
            <a:ext cx="7091680" cy="3252470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33669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Меди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54157"/>
            <a:ext cx="10515600" cy="56215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ru-RU" sz="2400" dirty="0" smtClean="0"/>
              <a:t>1)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Классическая медь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Поверхность блестит и имеет красновато-золотистый цвет. Первоначальный цвет меди сохраняется недолго, в течение первых 2-х месяцев поверхность ленты тускнеет, перестает блестеть и начинает темнеть, а впоследствии покрывается малахитовой патиной. Классическая медь разных производителей выглядит примерно одинаково.</a:t>
            </a:r>
          </a:p>
          <a:p>
            <a:pPr marL="0" indent="0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Бронзовая медь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Сплав меди и олова. Этот материал красновато-коричневого цвета был разработан специально для дизайнеров. В процессе эксплуатации бронзовая медь становится коричневато-зеленого оттенка, который потом трансформируется в темный коричнево-антрацитовый. На скатах кровли возможно образование патины, но сам процесс патинирования данного вида меди проходит гораздо медленнее, нежели классической или оксидированной.</a:t>
            </a:r>
          </a:p>
        </p:txBody>
      </p:sp>
    </p:spTree>
  </p:cSld>
  <p:clrMapOvr>
    <a:masterClrMapping/>
  </p:clrMapOvr>
  <p:transition>
    <p:blinds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1080" y="95417"/>
            <a:ext cx="10515600" cy="1073425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используется медь 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65474"/>
            <a:ext cx="10515600" cy="562952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400" dirty="0" smtClean="0"/>
              <a:t> Изначально медь использовалась для создания украшений для дома. Далее люди научились сплавлять ее с оловом, получив бронзу. Из прочной бронзы уже можно было создавать оружие и предметы труда, что существенно продвинуло развитие человечества. Бронзовый век стал огромным рывков практически во всех отраслях жизнедеятельности людей.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07210" y="3579495"/>
            <a:ext cx="8943340" cy="2934335"/>
          </a:xfrm>
          <a:prstGeom prst="rect">
            <a:avLst/>
          </a:prstGeom>
        </p:spPr>
      </p:pic>
    </p:spTree>
  </p:cSld>
  <p:clrMapOvr>
    <a:masterClrMapping/>
  </p:clrMapOvr>
  <p:transition>
    <p:comb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00186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Чем полезна медь?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1864"/>
            <a:ext cx="10515600" cy="5716987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свойства меди известны еще со времен древнего Египта - тогда из нее изготавливали сосуды для хранения воды. Антибактериальные свойства меди позволяли долгое время сохранять воду свежей и, наделяли ее чудесной силой.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8200" y="3307743"/>
            <a:ext cx="10515599" cy="3267986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567" y="-125117"/>
            <a:ext cx="10515600" cy="954156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Где добывают медь?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1567" y="723568"/>
            <a:ext cx="10515600" cy="566132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829039"/>
            <a:ext cx="10515600" cy="5015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часть запасов медных руд в России находится в Восточной Сибири, на Кольском полуострове, в Уральском регионе. В списке лидеров по суммарным запасам таких руд находится Чили, также разрабатываются месторождения в следующих странах: США (порфировые руды), Казахстане, Замбии, Польше, Канаде, Армении, Заире, Перу (порфировые руды), Конго, Узбекистане. Специалисты подсчитали, что в крупных месторождениях всех стран меди суммарно содержится порядка 680 миллионов тонн.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Медные сплавы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Основное преимущество медных сплавов - низкий коэффициент трения (что делает особенно рациональным применением их в парах скольжения), сочетающийся для многих сплавов с высокой пластичностью и хорошей стойкостью против коррозии в ряде агрессивных сред и хорошей электропроводностью.</a:t>
            </a:r>
          </a:p>
        </p:txBody>
      </p:sp>
    </p:spTree>
  </p:cSld>
  <p:clrMapOvr>
    <a:masterClrMapping/>
  </p:clrMapOvr>
  <p:transition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985962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Медь в промышленности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85962"/>
            <a:ext cx="10515600" cy="5709035"/>
          </a:xfrm>
        </p:spPr>
        <p:txBody>
          <a:bodyPr/>
          <a:lstStyle/>
          <a:p>
            <a:r>
              <a:rPr lang="ru-RU" dirty="0"/>
              <a:t>Около 40% меди идёт на изготовление различных электрических проводов и кабелей. Широкое применение в машиностроительной промышленности и электротехнике нашли различные сплавы меди с другими веществами. Наиболее важные из них являются латуни (сплав меди с цинком), медноникеливые сплавы и бронзы.</a:t>
            </a:r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altLang="en-US"/>
              <a:t>Спасибо за внимание !!!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reen Color">
  <a:themeElements>
    <a:clrScheme name="Green Color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9900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8AB900"/>
      </a:accent6>
      <a:hlink>
        <a:srgbClr val="CC3300"/>
      </a:hlink>
      <a:folHlink>
        <a:srgbClr val="996600"/>
      </a:folHlink>
    </a:clrScheme>
    <a:fontScheme name="Green Color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Green Colo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een Colo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een Color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9900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8AB9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WPS Presentation</Application>
  <PresentationFormat>Произвольный</PresentationFormat>
  <Paragraphs>24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Green Color</vt:lpstr>
      <vt:lpstr>Министерство образования науки РФ ГБПОУ Гусиноозерский Энергетический техникум  </vt:lpstr>
      <vt:lpstr>                         Что такое медь?</vt:lpstr>
      <vt:lpstr>Виды Меди</vt:lpstr>
      <vt:lpstr>Где используется медь ?</vt:lpstr>
      <vt:lpstr>Чем полезна медь?</vt:lpstr>
      <vt:lpstr>Где добывают медь?</vt:lpstr>
      <vt:lpstr>Медные сплавы</vt:lpstr>
      <vt:lpstr>Медь в промышленности</vt:lpstr>
      <vt:lpstr>Слайд 9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образовании науки РБРБПОУ Гусиноозёрский Энергетический Техникум</dc:title>
  <dc:creator>i</dc:creator>
  <cp:lastModifiedBy>NPO Zav1</cp:lastModifiedBy>
  <cp:revision>5</cp:revision>
  <dcterms:created xsi:type="dcterms:W3CDTF">2018-10-17T08:12:00Z</dcterms:created>
  <dcterms:modified xsi:type="dcterms:W3CDTF">2020-10-27T04:03:43Z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1033-10.2.0.5934</vt:lpwstr>
  </property>
</Properties>
</file>