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75" r:id="rId3"/>
    <p:sldId id="277" r:id="rId4"/>
    <p:sldId id="278" r:id="rId5"/>
    <p:sldId id="279" r:id="rId6"/>
    <p:sldId id="281" r:id="rId7"/>
    <p:sldId id="285" r:id="rId8"/>
    <p:sldId id="276" r:id="rId9"/>
    <p:sldId id="282" r:id="rId10"/>
    <p:sldId id="283" r:id="rId11"/>
    <p:sldId id="284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 autoAdjust="0"/>
    <p:restoredTop sz="94660" autoAdjust="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BF3DFD9-E709-40CD-A895-30449578814E}" type="datetimeFigureOut">
              <a:rPr lang="ru-RU" smtClean="0"/>
              <a:pPr/>
              <a:t>30.01.2017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768443-28A5-4641-ABE2-E67547F70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8604448" cy="2868168"/>
          </a:xfrm>
        </p:spPr>
        <p:txBody>
          <a:bodyPr/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Подача топлива, очистка воздуха, подогрев горючей смеси.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 advTm="505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928" y="2456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Неисправности системы питания карбюраторных </a:t>
            </a:r>
            <a:r>
              <a:rPr lang="ru-RU" dirty="0" smtClean="0"/>
              <a:t>двигателей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8186328" cy="551723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несоответствие </a:t>
            </a:r>
            <a:r>
              <a:rPr lang="ru-RU" sz="3200" dirty="0"/>
              <a:t>приготовления карбюратором горючей смеси режиму работы двигателя, чаще это выражается в приготовлении бедной или богатой смеси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 </a:t>
            </a:r>
            <a:r>
              <a:rPr lang="ru-RU" sz="3200" dirty="0"/>
              <a:t>прекращение подачи топлива из топливного бака в поплавковую камеру карбюратора или подача его в недостаточном количестве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 </a:t>
            </a:r>
            <a:r>
              <a:rPr lang="ru-RU" sz="3200" dirty="0" err="1"/>
              <a:t>подтекание</a:t>
            </a:r>
            <a:r>
              <a:rPr lang="ru-RU" sz="3200" dirty="0"/>
              <a:t> топлива.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307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44664"/>
          </a:xfrm>
        </p:spPr>
        <p:txBody>
          <a:bodyPr>
            <a:normAutofit fontScale="90000"/>
          </a:bodyPr>
          <a:lstStyle/>
          <a:p>
            <a:r>
              <a:rPr lang="ru-RU" dirty="0"/>
              <a:t>ТБ при работе с бензином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7696200" cy="569103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Во время заправки топливного бака </a:t>
            </a:r>
            <a:r>
              <a:rPr lang="ru-RU" dirty="0" smtClean="0"/>
              <a:t>следует пользоваться </a:t>
            </a:r>
            <a:r>
              <a:rPr lang="ru-RU" dirty="0"/>
              <a:t>заправочным пистолетом, открывая его тогда, когда он установлен в заправочную горловину.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заправке из разливочной посуды необходимо пользоваться лейкой и становиться так, чтобы ветер относил пары бензина. </a:t>
            </a:r>
            <a:endParaRPr lang="ru-RU" dirty="0" smtClean="0"/>
          </a:p>
          <a:p>
            <a:r>
              <a:rPr lang="ru-RU" dirty="0" smtClean="0"/>
              <a:t>Запрещается </a:t>
            </a:r>
            <a:r>
              <a:rPr lang="ru-RU" dirty="0"/>
              <a:t>засасывать бензин, продувать засорившиеся </a:t>
            </a:r>
            <a:r>
              <a:rPr lang="ru-RU" dirty="0" err="1"/>
              <a:t>топливопроводы</a:t>
            </a:r>
            <a:r>
              <a:rPr lang="ru-RU" dirty="0"/>
              <a:t> и фильтры ртом, а также мыть детали, руки, одежду.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случае попадания бензина на кожу это место необходимо смыть: керосином, а затем теплой водой с мылом и тщательно вытереть. </a:t>
            </a:r>
          </a:p>
        </p:txBody>
      </p:sp>
    </p:spTree>
    <p:extLst>
      <p:ext uri="{BB962C8B-B14F-4D97-AF65-F5344CB8AC3E}">
        <p14:creationId xmlns:p14="http://schemas.microsoft.com/office/powerpoint/2010/main" val="165587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СПАСИБО ЗА ВНИМАНИЕ!!!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70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7920880" cy="5701248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Все двигатели, работающие на бензине, имеют принципиально одну и ту же систему питания и работают на горючей смеси, состоящей из паров топлива и воздуха.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dirty="0"/>
              <a:t>систему питания входят приборы, предназначенные для хранения, очистки и подачи топлива, приборы очистки воздуха и прибор, служащий для приготовления горючей смеси из паров топлива и воздуха.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594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600" b="1" dirty="0"/>
              <a:t>Подача </a:t>
            </a:r>
            <a:r>
              <a:rPr lang="ru-RU" sz="3600" b="1" dirty="0" smtClean="0"/>
              <a:t>топлива.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8820472" cy="5547016"/>
          </a:xfrm>
        </p:spPr>
        <p:txBody>
          <a:bodyPr/>
          <a:lstStyle/>
          <a:p>
            <a:pPr algn="ctr"/>
            <a:r>
              <a:rPr lang="ru-RU" b="1" dirty="0"/>
              <a:t>Топливный бак. </a:t>
            </a:r>
            <a:endParaRPr lang="ru-RU" b="1" dirty="0" smtClean="0"/>
          </a:p>
          <a:p>
            <a:r>
              <a:rPr lang="ru-RU" dirty="0" smtClean="0"/>
              <a:t>Топливо </a:t>
            </a:r>
            <a:r>
              <a:rPr lang="ru-RU" dirty="0"/>
              <a:t>на автомобиле хранится в одном или нескольких топливных баках. Каждый </a:t>
            </a:r>
            <a:r>
              <a:rPr lang="ru-RU" dirty="0" smtClean="0"/>
              <a:t>бак </a:t>
            </a:r>
            <a:r>
              <a:rPr lang="ru-RU" dirty="0"/>
              <a:t>изготовлен штамповкой из освинцованной стали из двух половин, соединенных между собой сваркой. Внутри бака имеются перегородки 5 с отверстиями для предотвращения быстрого перетекания топлива из одной полости бака в другую</a:t>
            </a:r>
          </a:p>
        </p:txBody>
      </p:sp>
      <p:pic>
        <p:nvPicPr>
          <p:cNvPr id="1026" name="Рисунок 1" descr="http://atxp.org/images/stories/ustavt/image0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241775"/>
            <a:ext cx="3717925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35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7776864" cy="4846320"/>
          </a:xfrm>
        </p:spPr>
        <p:txBody>
          <a:bodyPr/>
          <a:lstStyle/>
          <a:p>
            <a:pPr algn="ctr"/>
            <a:r>
              <a:rPr lang="ru-RU" b="1" dirty="0"/>
              <a:t>Топливный насос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/>
              <a:t>С</a:t>
            </a:r>
            <a:r>
              <a:rPr lang="ru-RU" dirty="0" smtClean="0"/>
              <a:t>лужит </a:t>
            </a:r>
            <a:r>
              <a:rPr lang="ru-RU" dirty="0"/>
              <a:t>для принудительной подачи топлива из топливного бака в поплавковую камеру карбюратора. На карбюраторных двигателях устанавливаются диафрагменные топливные насосы. </a:t>
            </a:r>
          </a:p>
        </p:txBody>
      </p:sp>
      <p:pic>
        <p:nvPicPr>
          <p:cNvPr id="2050" name="Рисунок 2" descr="http://atxp.org/images/stories/ustavt/image0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468" y="2717344"/>
            <a:ext cx="571500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209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0730" y="620688"/>
            <a:ext cx="9144000" cy="299695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Фильтры грубой и тонкой очистки топлива. </a:t>
            </a:r>
            <a:endParaRPr lang="ru-RU" dirty="0"/>
          </a:p>
          <a:p>
            <a:r>
              <a:rPr lang="ru-RU" b="1" i="1" dirty="0"/>
              <a:t>Фильтр-отстойник</a:t>
            </a:r>
            <a:r>
              <a:rPr lang="ru-RU" dirty="0"/>
              <a:t> </a:t>
            </a:r>
            <a:r>
              <a:rPr lang="ru-RU" dirty="0" smtClean="0"/>
              <a:t>служит </a:t>
            </a:r>
            <a:r>
              <a:rPr lang="ru-RU" dirty="0"/>
              <a:t>для предварительной (грубой) очистки топлива от частиц более 0,05 мм и устанавливается на грузовых автомобилях ГАЗ и ЗИЛ между топливным баком и насосом. </a:t>
            </a:r>
            <a:endParaRPr lang="ru-RU" dirty="0" smtClean="0"/>
          </a:p>
          <a:p>
            <a:r>
              <a:rPr lang="ru-RU" b="1" i="1" dirty="0"/>
              <a:t>Фильтр тонкой очистки</a:t>
            </a:r>
            <a:r>
              <a:rPr lang="ru-RU" dirty="0"/>
              <a:t> служит для окончательной очистки топлива от мелких примесей и воды. </a:t>
            </a:r>
          </a:p>
        </p:txBody>
      </p:sp>
      <p:pic>
        <p:nvPicPr>
          <p:cNvPr id="3075" name="Рисунок 3" descr="http://atxp.org/images/stories/ustavt/image0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429000"/>
            <a:ext cx="5715000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11560" y="32008"/>
            <a:ext cx="7239000" cy="58868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600" b="1" dirty="0" smtClean="0"/>
              <a:t>Очистка топлива.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809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600" b="1" dirty="0" smtClean="0"/>
              <a:t>Очистка </a:t>
            </a:r>
            <a:r>
              <a:rPr lang="ru-RU" sz="3600" b="1" dirty="0"/>
              <a:t>воздуха</a:t>
            </a:r>
            <a:r>
              <a:rPr lang="ru-RU" sz="3600" b="1" dirty="0" smtClean="0"/>
              <a:t>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8820472" cy="2520280"/>
          </a:xfrm>
        </p:spPr>
        <p:txBody>
          <a:bodyPr/>
          <a:lstStyle/>
          <a:p>
            <a:pPr algn="ctr"/>
            <a:r>
              <a:rPr lang="ru-RU" b="1" dirty="0"/>
              <a:t>Воздушный </a:t>
            </a:r>
            <a:r>
              <a:rPr lang="ru-RU" b="1" dirty="0" smtClean="0"/>
              <a:t>фильтр</a:t>
            </a:r>
          </a:p>
          <a:p>
            <a:r>
              <a:rPr lang="ru-RU" dirty="0" smtClean="0"/>
              <a:t>Служит </a:t>
            </a:r>
            <a:r>
              <a:rPr lang="ru-RU" dirty="0"/>
              <a:t>для очистки воздуха, поступающего в карбюратор и поддон картера, а в двигателях автомобилей ЗИЛ, КамАЗ – и в компрессор, что значительно повышает срок их службы. </a:t>
            </a:r>
          </a:p>
        </p:txBody>
      </p:sp>
      <p:pic>
        <p:nvPicPr>
          <p:cNvPr id="4098" name="Рисунок 4" descr="http://atxp.org/images/stories/ustavt/image0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140968"/>
            <a:ext cx="4752528" cy="328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540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Подогрев горючей смеси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7239000" cy="4896544"/>
          </a:xfrm>
        </p:spPr>
        <p:txBody>
          <a:bodyPr>
            <a:normAutofit fontScale="92500"/>
          </a:bodyPr>
          <a:lstStyle/>
          <a:p>
            <a:r>
              <a:rPr lang="ru-RU" dirty="0"/>
              <a:t> </a:t>
            </a:r>
            <a:r>
              <a:rPr lang="ru-RU" dirty="0" smtClean="0"/>
              <a:t>Необходим </a:t>
            </a:r>
            <a:r>
              <a:rPr lang="ru-RU" dirty="0"/>
              <a:t>для лучшего испарения топлива, а следовательно, и более быстрого и полного сгорания смеси, что повышает мощность и экономичность двигателя.  </a:t>
            </a:r>
          </a:p>
          <a:p>
            <a:r>
              <a:rPr lang="ru-RU" dirty="0" smtClean="0"/>
              <a:t>Для </a:t>
            </a:r>
            <a:r>
              <a:rPr lang="ru-RU" dirty="0"/>
              <a:t>регулирования интенсивности</a:t>
            </a:r>
            <a:r>
              <a:rPr lang="ru-RU" b="1" i="1" dirty="0"/>
              <a:t> подогрева горючей </a:t>
            </a:r>
            <a:r>
              <a:rPr lang="ru-RU" b="1" i="1" dirty="0" smtClean="0"/>
              <a:t>смеси </a:t>
            </a:r>
            <a:r>
              <a:rPr lang="ru-RU" dirty="0" smtClean="0"/>
              <a:t>отработавшими </a:t>
            </a:r>
            <a:r>
              <a:rPr lang="ru-RU" dirty="0"/>
              <a:t>газами в выпускном трубопроводе устанавливается поворотная заслонка, позволяющая изменять количество отработавших газов, поступающих в рубашку подогрева. Регулировка положения заслонки бывает ручная и автоматическая.</a:t>
            </a:r>
          </a:p>
        </p:txBody>
      </p:sp>
    </p:spTree>
    <p:extLst>
      <p:ext uri="{BB962C8B-B14F-4D97-AF65-F5344CB8AC3E}">
        <p14:creationId xmlns:p14="http://schemas.microsoft.com/office/powerpoint/2010/main" val="27718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Техническое </a:t>
            </a:r>
            <a:r>
              <a:rPr lang="ru-RU" dirty="0" err="1" smtClean="0"/>
              <a:t>ослуживание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988840"/>
            <a:ext cx="8352928" cy="446689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Ежедневное обслуживание</a:t>
            </a:r>
          </a:p>
          <a:p>
            <a:r>
              <a:rPr lang="ru-RU" sz="4800" dirty="0" smtClean="0"/>
              <a:t>ТО – 1</a:t>
            </a:r>
          </a:p>
          <a:p>
            <a:r>
              <a:rPr lang="ru-RU" sz="4800" dirty="0" smtClean="0"/>
              <a:t>ТО – 2</a:t>
            </a:r>
          </a:p>
          <a:p>
            <a:r>
              <a:rPr lang="ru-RU" sz="4800" dirty="0" smtClean="0"/>
              <a:t>Сезонное обслуживание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9512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Техническое обслуживание узлов и приборов подачи топлива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8964488" cy="5301208"/>
          </a:xfrm>
        </p:spPr>
        <p:txBody>
          <a:bodyPr>
            <a:normAutofit/>
          </a:bodyPr>
          <a:lstStyle/>
          <a:p>
            <a:r>
              <a:rPr lang="ru-RU" b="1" i="1" dirty="0"/>
              <a:t>Топливные баки</a:t>
            </a:r>
            <a:r>
              <a:rPr lang="ru-RU" dirty="0"/>
              <a:t> при каждом ТО-2 требуют проверки крепления; при этом нужно очистить их от грязи и удалить отстой через спускную пробку. При ТО следует промыть топливные баки моющим средством. </a:t>
            </a:r>
            <a:endParaRPr lang="ru-RU" dirty="0" smtClean="0"/>
          </a:p>
          <a:p>
            <a:r>
              <a:rPr lang="ru-RU" b="1" i="1" dirty="0"/>
              <a:t>Топливный фильтр-отстойник</a:t>
            </a:r>
            <a:r>
              <a:rPr lang="ru-RU" dirty="0"/>
              <a:t> </a:t>
            </a:r>
            <a:r>
              <a:rPr lang="ru-RU" dirty="0" smtClean="0"/>
              <a:t>ТО заключается </a:t>
            </a:r>
            <a:r>
              <a:rPr lang="ru-RU" dirty="0"/>
              <a:t>в периодическом спуске из него воды и шлама через отверстие, закрываемое пробкой, и промывке фильтрующего элемента</a:t>
            </a:r>
            <a:r>
              <a:rPr lang="ru-RU" dirty="0" smtClean="0"/>
              <a:t>.</a:t>
            </a:r>
          </a:p>
          <a:p>
            <a:r>
              <a:rPr lang="ru-RU" b="1" i="1" dirty="0"/>
              <a:t>Фильтр тонкой очистки топлива</a:t>
            </a:r>
            <a:r>
              <a:rPr lang="ru-RU" dirty="0"/>
              <a:t> </a:t>
            </a:r>
            <a:r>
              <a:rPr lang="ru-RU" dirty="0" smtClean="0"/>
              <a:t>при </a:t>
            </a:r>
            <a:r>
              <a:rPr lang="ru-RU" dirty="0"/>
              <a:t>ТО-2 нужно снять и разобрать фильтр, слить из стакана отстой и промыть его детали в ацетоне или подобных ему промывочных жидкостях.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81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212</TotalTime>
  <Words>361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Подача топлива, очистка воздуха, подогрев горючей смеси.</vt:lpstr>
      <vt:lpstr>Все двигатели, работающие на бензине, имеют принципиально одну и ту же систему питания и работают на горючей смеси, состоящей из паров топлива и воздуха.  В систему питания входят приборы, предназначенные для хранения, очистки и подачи топлива, приборы очистки воздуха и прибор, служащий для приготовления горючей смеси из паров топлива и воздуха. </vt:lpstr>
      <vt:lpstr>Подача топлива.</vt:lpstr>
      <vt:lpstr>Презентация PowerPoint</vt:lpstr>
      <vt:lpstr>Очистка топлива.</vt:lpstr>
      <vt:lpstr>Очистка воздуха.</vt:lpstr>
      <vt:lpstr>Подогрев горючей смеси</vt:lpstr>
      <vt:lpstr>Техническое ослуживание </vt:lpstr>
      <vt:lpstr>Техническое обслуживание узлов и приборов подачи топлива</vt:lpstr>
      <vt:lpstr>Неисправности системы питания карбюраторных двигателей</vt:lpstr>
      <vt:lpstr>ТБ при работе с бензином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ВБВ</dc:creator>
  <cp:lastModifiedBy>User</cp:lastModifiedBy>
  <cp:revision>30</cp:revision>
  <dcterms:created xsi:type="dcterms:W3CDTF">2010-09-25T05:34:52Z</dcterms:created>
  <dcterms:modified xsi:type="dcterms:W3CDTF">2017-01-30T06:39:18Z</dcterms:modified>
</cp:coreProperties>
</file>