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C4FF4-6EE1-4A76-9B8F-B2F594D6C87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7A747-1B53-4B3F-B8D2-D8AB0E1281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BD201-5F9C-4593-BEFD-74C971F0B552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2E6F0-797A-404D-B2F0-96032D2C1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7A3035-02C7-4538-A480-C6887B19F5A6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8664C-3B03-4311-A452-8E87A1DF2E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2DDE1-E9F2-4B50-AB95-1A36B28481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7BA6C-DE82-4922-A007-5CB817EE4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8D38-17E0-4E9F-B76A-1C08F22B1E6B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505B-9653-417E-BA1F-A663D4283F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AA105-3B9A-485F-A7BD-B3B1C1BFF99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17202-91A5-4841-8837-12B3422A9C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3E727-7E97-4B76-A273-97C117DFD6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140D1-42AB-456C-B3EB-2E58162D29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FDA9A-A9AF-4522-BA4E-959710ABA8F2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4C3DF-49FF-4AA4-A1AB-8615103FAE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C31E6-6AC6-4E62-806B-D0CB1E8C6262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0E188-B191-46AC-99B7-5113417AE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59BE0-226E-4980-AAF5-F1A9DF7C7AE8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8319C-EFFD-43A6-A723-9E31BBA50F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94FB44-2B3A-4EA5-B708-4FEB9F41BBF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7C51498-F984-481A-8E8C-4DDFA9BC9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9B8D38-17E0-4E9F-B76A-1C08F22B1E6B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61505B-9653-417E-BA1F-A663D4283F9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Рисунок 13" descr="0_d3a88_7f4a30dc_orig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>
            <a:off x="285720" y="285728"/>
            <a:ext cx="8572560" cy="635798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285720" y="642939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http://img-fotki.yandex.ru/get/9320/16969765.22c/0_8f6e7_6c5fd1e5_M.png"/>
          <p:cNvPicPr>
            <a:picLocks noChangeAspect="1" noChangeArrowheads="1"/>
          </p:cNvPicPr>
          <p:nvPr userDrawn="1"/>
        </p:nvPicPr>
        <p:blipFill>
          <a:blip r:embed="rId15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4086224"/>
            <a:ext cx="2857500" cy="277177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5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857364"/>
            <a:ext cx="857256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</a:rPr>
              <a:t>Контрольная работа </a:t>
            </a:r>
            <a:r>
              <a:rPr lang="ru-RU" sz="5400" i="1" dirty="0" smtClean="0">
                <a:solidFill>
                  <a:schemeClr val="tx2">
                    <a:lumMod val="75000"/>
                  </a:schemeClr>
                </a:solidFill>
              </a:rPr>
              <a:t>«Корень степени </a:t>
            </a:r>
            <a:r>
              <a:rPr lang="en-US" sz="5400" i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ru-RU" sz="5400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4800" b="1" i="1" dirty="0">
              <a:ln w="19050">
                <a:solidFill>
                  <a:prstClr val="white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28604"/>
            <a:ext cx="4040188" cy="639762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4876" y="500042"/>
            <a:ext cx="4041775" cy="639762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42984"/>
            <a:ext cx="407196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84"/>
            <a:ext cx="414340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643314"/>
            <a:ext cx="400052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00042"/>
            <a:ext cx="4040188" cy="639762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500042"/>
            <a:ext cx="4041775" cy="639762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0BD0D9"/>
              </a:buClr>
            </a:pPr>
            <a:endParaRPr lang="ru-RU" dirty="0" smtClean="0">
              <a:solidFill>
                <a:srgbClr val="04617B"/>
              </a:solidFill>
            </a:endParaRPr>
          </a:p>
          <a:p>
            <a:pPr lvl="0">
              <a:buClr>
                <a:srgbClr val="0BD0D9"/>
              </a:buClr>
            </a:pPr>
            <a:r>
              <a:rPr lang="ru-RU" dirty="0">
                <a:solidFill>
                  <a:srgbClr val="04617B"/>
                </a:solidFill>
              </a:rPr>
              <a:t>2</a:t>
            </a:r>
            <a:r>
              <a:rPr lang="ru-RU" dirty="0" smtClean="0">
                <a:solidFill>
                  <a:srgbClr val="04617B"/>
                </a:solidFill>
              </a:rPr>
              <a:t> </a:t>
            </a:r>
            <a:r>
              <a:rPr lang="ru-RU" dirty="0">
                <a:solidFill>
                  <a:srgbClr val="04617B"/>
                </a:solidFill>
              </a:rPr>
              <a:t>вариант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1214422"/>
            <a:ext cx="400052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5025" y="3417386"/>
            <a:ext cx="4041775" cy="204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42983"/>
            <a:ext cx="4143404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15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ST</cp:lastModifiedBy>
  <cp:revision>16</cp:revision>
  <dcterms:created xsi:type="dcterms:W3CDTF">2014-06-24T15:51:35Z</dcterms:created>
  <dcterms:modified xsi:type="dcterms:W3CDTF">2022-01-31T12:19:42Z</dcterms:modified>
</cp:coreProperties>
</file>