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8C4FF4-6EE1-4A76-9B8F-B2F594D6C874}" type="datetimeFigureOut">
              <a:rPr lang="ru-RU" smtClean="0"/>
              <a:pPr>
                <a:defRPr/>
              </a:pPr>
              <a:t>31.01.2022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7A747-1B53-4B3F-B8D2-D8AB0E1281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4BD201-5F9C-4593-BEFD-74C971F0B552}" type="datetimeFigureOut">
              <a:rPr lang="ru-RU" smtClean="0"/>
              <a:pPr>
                <a:defRPr/>
              </a:pPr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2E6F0-797A-404D-B2F0-96032D2C16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7A3035-02C7-4538-A480-C6887B19F5A6}" type="datetimeFigureOut">
              <a:rPr lang="ru-RU" smtClean="0"/>
              <a:pPr>
                <a:defRPr/>
              </a:pPr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18664C-3B03-4311-A452-8E87A1DF2E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11FA9-72D4-4D0D-AA04-5200C8F96D1C}" type="datetimeFigureOut">
              <a:rPr lang="ru-RU"/>
              <a:pPr>
                <a:defRPr/>
              </a:pPr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FCBB-F7D8-4AD9-B5F9-93687358C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2DDE1-E9F2-4B50-AB95-1A36B28481DE}" type="datetimeFigureOut">
              <a:rPr lang="ru-RU" smtClean="0"/>
              <a:pPr>
                <a:defRPr/>
              </a:pPr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7BA6C-DE82-4922-A007-5CB817EE4E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8D38-17E0-4E9F-B76A-1C08F22B1E6B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1505B-9653-417E-BA1F-A663D4283F9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8AA105-3B9A-485F-A7BD-B3B1C1BFF994}" type="datetimeFigureOut">
              <a:rPr lang="ru-RU" smtClean="0"/>
              <a:pPr>
                <a:defRPr/>
              </a:pPr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217202-91A5-4841-8837-12B3422A9C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03E727-7E97-4B76-A273-97C117DFD6DE}" type="datetimeFigureOut">
              <a:rPr lang="ru-RU" smtClean="0"/>
              <a:pPr>
                <a:defRPr/>
              </a:pPr>
              <a:t>31.01.2022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F140D1-42AB-456C-B3EB-2E58162D29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2FDA9A-A9AF-4522-BA4E-959710ABA8F2}" type="datetimeFigureOut">
              <a:rPr lang="ru-RU" smtClean="0"/>
              <a:pPr>
                <a:defRPr/>
              </a:pPr>
              <a:t>31.01.2022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C4C3DF-49FF-4AA4-A1AB-8615103FAE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1C31E6-6AC6-4E62-806B-D0CB1E8C6262}" type="datetimeFigureOut">
              <a:rPr lang="ru-RU" smtClean="0"/>
              <a:pPr>
                <a:defRPr/>
              </a:pPr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B0E188-B191-46AC-99B7-5113417AE6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E59BE0-226E-4980-AAF5-F1A9DF7C7AE8}" type="datetimeFigureOut">
              <a:rPr lang="ru-RU" smtClean="0"/>
              <a:pPr>
                <a:defRPr/>
              </a:pPr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D8319C-EFFD-43A6-A723-9E31BBA50F6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94FB44-2B3A-4EA5-B708-4FEB9F41BBF1}" type="datetimeFigureOut">
              <a:rPr lang="ru-RU" smtClean="0"/>
              <a:pPr>
                <a:defRPr/>
              </a:pPr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7C51498-F984-481A-8E8C-4DDFA9BC91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9B8D38-17E0-4E9F-B76A-1C08F22B1E6B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61505B-9653-417E-BA1F-A663D4283F97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14" name="Рисунок 13" descr="0_d3a88_7f4a30dc_orig.png"/>
          <p:cNvPicPr>
            <a:picLocks noChangeAspect="1"/>
          </p:cNvPicPr>
          <p:nvPr userDrawn="1"/>
        </p:nvPicPr>
        <p:blipFill>
          <a:blip r:embed="rId14" cstate="email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5" name="Прямоугольник 14"/>
          <p:cNvSpPr/>
          <p:nvPr userDrawn="1"/>
        </p:nvSpPr>
        <p:spPr>
          <a:xfrm>
            <a:off x="285720" y="285728"/>
            <a:ext cx="8572560" cy="6357982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285720" y="6429396"/>
            <a:ext cx="11993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http://linda6035.ucoz.ru/</a:t>
            </a:r>
            <a:endParaRPr lang="ru-RU" sz="8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2" descr="http://img-fotki.yandex.ru/get/9320/16969765.22c/0_8f6e7_6c5fd1e5_M.png"/>
          <p:cNvPicPr>
            <a:picLocks noChangeAspect="1" noChangeArrowheads="1"/>
          </p:cNvPicPr>
          <p:nvPr userDrawn="1"/>
        </p:nvPicPr>
        <p:blipFill>
          <a:blip r:embed="rId15" cstate="email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000760" y="4086224"/>
            <a:ext cx="2857500" cy="277177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51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1857364"/>
            <a:ext cx="8572560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800" i="1" dirty="0" smtClean="0">
                <a:solidFill>
                  <a:schemeClr val="tx2">
                    <a:lumMod val="75000"/>
                  </a:schemeClr>
                </a:solidFill>
              </a:rPr>
              <a:t>Контрольная работа </a:t>
            </a:r>
            <a:r>
              <a:rPr lang="ru-RU" sz="5400" i="1" dirty="0" smtClean="0">
                <a:solidFill>
                  <a:schemeClr val="tx2">
                    <a:lumMod val="75000"/>
                  </a:schemeClr>
                </a:solidFill>
              </a:rPr>
              <a:t>«Корень степени </a:t>
            </a:r>
            <a:r>
              <a:rPr lang="en-US" sz="5400" i="1" dirty="0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r>
              <a:rPr lang="ru-RU" sz="5400" i="1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endParaRPr lang="ru-RU" sz="4800" b="1" i="1" dirty="0">
              <a:ln w="19050">
                <a:solidFill>
                  <a:prstClr val="white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428604"/>
            <a:ext cx="4040188" cy="639762"/>
          </a:xfrm>
        </p:spPr>
        <p:txBody>
          <a:bodyPr/>
          <a:lstStyle/>
          <a:p>
            <a:r>
              <a:rPr lang="ru-RU" dirty="0" smtClean="0"/>
              <a:t>1 вариант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714876" y="500042"/>
            <a:ext cx="4041775" cy="639762"/>
          </a:xfrm>
        </p:spPr>
        <p:txBody>
          <a:bodyPr/>
          <a:lstStyle/>
          <a:p>
            <a:r>
              <a:rPr lang="ru-RU" dirty="0" smtClean="0"/>
              <a:t>2 вариант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142984"/>
            <a:ext cx="4071966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142984"/>
            <a:ext cx="414340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3643314"/>
            <a:ext cx="400052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500042"/>
            <a:ext cx="4040188" cy="639762"/>
          </a:xfrm>
        </p:spPr>
        <p:txBody>
          <a:bodyPr/>
          <a:lstStyle/>
          <a:p>
            <a:r>
              <a:rPr lang="ru-RU" dirty="0" smtClean="0"/>
              <a:t>1 вариант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3438" y="500042"/>
            <a:ext cx="4041775" cy="639762"/>
          </a:xfrm>
        </p:spPr>
        <p:txBody>
          <a:bodyPr>
            <a:normAutofit fontScale="92500" lnSpcReduction="20000"/>
          </a:bodyPr>
          <a:lstStyle/>
          <a:p>
            <a:pPr lvl="0">
              <a:buClr>
                <a:srgbClr val="0BD0D9"/>
              </a:buClr>
            </a:pPr>
            <a:endParaRPr lang="ru-RU" dirty="0" smtClean="0">
              <a:solidFill>
                <a:srgbClr val="04617B"/>
              </a:solidFill>
            </a:endParaRPr>
          </a:p>
          <a:p>
            <a:pPr lvl="0">
              <a:buClr>
                <a:srgbClr val="0BD0D9"/>
              </a:buClr>
            </a:pPr>
            <a:r>
              <a:rPr lang="ru-RU" dirty="0">
                <a:solidFill>
                  <a:srgbClr val="04617B"/>
                </a:solidFill>
              </a:rPr>
              <a:t>2</a:t>
            </a:r>
            <a:r>
              <a:rPr lang="ru-RU" dirty="0" smtClean="0">
                <a:solidFill>
                  <a:srgbClr val="04617B"/>
                </a:solidFill>
              </a:rPr>
              <a:t> </a:t>
            </a:r>
            <a:r>
              <a:rPr lang="ru-RU" dirty="0">
                <a:solidFill>
                  <a:srgbClr val="04617B"/>
                </a:solidFill>
              </a:rPr>
              <a:t>вариант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7" y="1214422"/>
            <a:ext cx="4000529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645025" y="3417386"/>
            <a:ext cx="4041775" cy="2040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142983"/>
            <a:ext cx="4143404" cy="257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265</TotalTime>
  <Words>15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ST</cp:lastModifiedBy>
  <cp:revision>16</cp:revision>
  <dcterms:created xsi:type="dcterms:W3CDTF">2014-06-24T15:51:35Z</dcterms:created>
  <dcterms:modified xsi:type="dcterms:W3CDTF">2022-01-31T12:19:42Z</dcterms:modified>
</cp:coreProperties>
</file>