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38" r:id="rId1"/>
  </p:sldMasterIdLst>
  <p:notesMasterIdLst>
    <p:notesMasterId r:id="rId11"/>
  </p:notesMasterIdLst>
  <p:sldIdLst>
    <p:sldId id="474" r:id="rId2"/>
    <p:sldId id="476" r:id="rId3"/>
    <p:sldId id="571" r:id="rId4"/>
    <p:sldId id="572" r:id="rId5"/>
    <p:sldId id="573" r:id="rId6"/>
    <p:sldId id="595" r:id="rId7"/>
    <p:sldId id="574" r:id="rId8"/>
    <p:sldId id="575" r:id="rId9"/>
    <p:sldId id="578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3265" autoAdjust="0"/>
    <p:restoredTop sz="92015" autoAdjust="0"/>
  </p:normalViewPr>
  <p:slideViewPr>
    <p:cSldViewPr>
      <p:cViewPr>
        <p:scale>
          <a:sx n="90" d="100"/>
          <a:sy n="90" d="100"/>
        </p:scale>
        <p:origin x="-1104" y="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32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814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image" Target="../media/image11.wmf"/><Relationship Id="rId7" Type="http://schemas.openxmlformats.org/officeDocument/2006/relationships/image" Target="../media/image2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11" Type="http://schemas.openxmlformats.org/officeDocument/2006/relationships/image" Target="../media/image18.wmf"/><Relationship Id="rId5" Type="http://schemas.openxmlformats.org/officeDocument/2006/relationships/image" Target="../media/image13.wmf"/><Relationship Id="rId10" Type="http://schemas.openxmlformats.org/officeDocument/2006/relationships/image" Target="../media/image17.wmf"/><Relationship Id="rId4" Type="http://schemas.openxmlformats.org/officeDocument/2006/relationships/image" Target="../media/image12.wmf"/><Relationship Id="rId9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image" Target="../media/image27.wmf"/><Relationship Id="rId7" Type="http://schemas.openxmlformats.org/officeDocument/2006/relationships/image" Target="../media/image31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image" Target="../media/image35.wmf"/><Relationship Id="rId7" Type="http://schemas.openxmlformats.org/officeDocument/2006/relationships/image" Target="../media/image37.wmf"/><Relationship Id="rId12" Type="http://schemas.openxmlformats.org/officeDocument/2006/relationships/image" Target="../media/image41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6" Type="http://schemas.openxmlformats.org/officeDocument/2006/relationships/image" Target="../media/image27.wmf"/><Relationship Id="rId11" Type="http://schemas.openxmlformats.org/officeDocument/2006/relationships/image" Target="../media/image40.wmf"/><Relationship Id="rId5" Type="http://schemas.openxmlformats.org/officeDocument/2006/relationships/image" Target="../media/image26.wmf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image" Target="../media/image3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0413CC-6B84-4559-B9FB-26DC84E89C2E}" type="datetimeFigureOut">
              <a:rPr lang="ru-RU" smtClean="0"/>
              <a:pPr/>
              <a:t>14.01.2021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C8F1B6-D18C-4EDD-B82C-A3720996284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pPr>
              <a:defRPr/>
            </a:pPr>
            <a:fld id="{BB0E0B9C-242F-4449-8B5E-2606E27BCC22}" type="datetimeFigureOut">
              <a:rPr lang="ru-RU" smtClean="0"/>
              <a:pPr>
                <a:defRPr/>
              </a:pPr>
              <a:t>14.01.2021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pPr>
              <a:defRPr/>
            </a:pPr>
            <a:fld id="{AD9EB4F5-9AA9-4FC6-84C2-9D8F016F97F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A004D3-E43D-4A97-8ECB-7926E944BDED}" type="datetimeFigureOut">
              <a:rPr lang="ru-RU" smtClean="0"/>
              <a:pPr>
                <a:defRPr/>
              </a:pPr>
              <a:t>14.01.2021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E53CDB-4FEF-4E61-B7ED-5BBEE001054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1AA247-9CE8-4C0E-81A9-28D2B0504447}" type="datetimeFigureOut">
              <a:rPr lang="ru-RU" smtClean="0"/>
              <a:pPr>
                <a:defRPr/>
              </a:pPr>
              <a:t>14.01.2021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4EC564-4EBC-4A02-BA9D-AF432F2AE3F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62A89AA4-BD3B-4F44-AC5E-69FB0AF689D7}" type="datetimeFigureOut">
              <a:rPr lang="ru-RU" smtClean="0"/>
              <a:pPr>
                <a:defRPr/>
              </a:pPr>
              <a:t>14.01.2021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83C5D829-33E5-4E4C-8C50-F32711E498C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pPr>
              <a:defRPr/>
            </a:pPr>
            <a:fld id="{45E80E8B-F561-406E-A2CE-BC9A3CFAC8C6}" type="datetimeFigureOut">
              <a:rPr lang="ru-RU" smtClean="0"/>
              <a:pPr>
                <a:defRPr/>
              </a:pPr>
              <a:t>14.01.2021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pPr>
              <a:defRPr/>
            </a:pPr>
            <a:fld id="{E88DF756-CF4C-4BAD-A1DC-7DC9DD3DE5A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A199195-DC51-4287-9879-41BFABD68545}" type="datetimeFigureOut">
              <a:rPr lang="ru-RU" smtClean="0"/>
              <a:pPr>
                <a:defRPr/>
              </a:pPr>
              <a:t>14.01.2021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997107-5FCC-423B-B04E-DA1F4550C71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24F853-4CFC-47EF-96AA-9B70C6EB1CCE}" type="datetimeFigureOut">
              <a:rPr lang="ru-RU" smtClean="0"/>
              <a:pPr>
                <a:defRPr/>
              </a:pPr>
              <a:t>14.01.2021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4018E1-7437-4DCF-92DF-48260762C40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E2439203-C87F-4763-91B6-FDC31EE7375B}" type="datetimeFigureOut">
              <a:rPr lang="ru-RU" smtClean="0"/>
              <a:pPr>
                <a:defRPr/>
              </a:pPr>
              <a:t>14.01.2021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937BFCF6-6D5C-4A7F-8140-8F0B68B6E49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BEEB9FF-80C5-42A3-B1C2-012776B9D205}" type="datetimeFigureOut">
              <a:rPr lang="ru-RU" smtClean="0"/>
              <a:pPr>
                <a:defRPr/>
              </a:pPr>
              <a:t>14.01.2021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14E2FD-3AFD-47DB-8F9A-CE4775C56B5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B356C143-201A-4CE7-86B8-39C926C8F65D}" type="datetimeFigureOut">
              <a:rPr lang="ru-RU" smtClean="0"/>
              <a:pPr>
                <a:defRPr/>
              </a:pPr>
              <a:t>14.01.2021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02DCC493-65B0-4D40-ACA3-44E74F92BDC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F2BD3C08-413A-43BB-BE18-E92290CC025C}" type="datetimeFigureOut">
              <a:rPr lang="ru-RU" smtClean="0"/>
              <a:pPr>
                <a:defRPr/>
              </a:pPr>
              <a:t>14.01.2021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FC2039E8-C329-4098-A7CA-49E6B6034BD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07BEE480-E0FB-41C7-947F-CD7458E6B699}" type="datetimeFigureOut">
              <a:rPr lang="ru-RU" smtClean="0"/>
              <a:pPr>
                <a:defRPr/>
              </a:pPr>
              <a:t>14.01.2021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ECB423B-B80A-4793-BEF6-1835D69EF01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39" r:id="rId1"/>
    <p:sldLayoutId id="2147484340" r:id="rId2"/>
    <p:sldLayoutId id="2147484341" r:id="rId3"/>
    <p:sldLayoutId id="2147484342" r:id="rId4"/>
    <p:sldLayoutId id="2147484343" r:id="rId5"/>
    <p:sldLayoutId id="2147484344" r:id="rId6"/>
    <p:sldLayoutId id="2147484345" r:id="rId7"/>
    <p:sldLayoutId id="2147484346" r:id="rId8"/>
    <p:sldLayoutId id="2147484347" r:id="rId9"/>
    <p:sldLayoutId id="2147484348" r:id="rId10"/>
    <p:sldLayoutId id="214748434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planetcalc.ru/" TargetMode="External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13" Type="http://schemas.openxmlformats.org/officeDocument/2006/relationships/oleObject" Target="../embeddings/oleObject18.bin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2.bin"/><Relationship Id="rId12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1.bin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0.bin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9.bin"/><Relationship Id="rId9" Type="http://schemas.openxmlformats.org/officeDocument/2006/relationships/oleObject" Target="../embeddings/oleObject14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22.bin"/><Relationship Id="rId5" Type="http://schemas.openxmlformats.org/officeDocument/2006/relationships/oleObject" Target="../embeddings/oleObject21.bin"/><Relationship Id="rId4" Type="http://schemas.openxmlformats.org/officeDocument/2006/relationships/oleObject" Target="../embeddings/oleObject20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9.bin"/><Relationship Id="rId12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8.bin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27.bin"/><Relationship Id="rId10" Type="http://schemas.openxmlformats.org/officeDocument/2006/relationships/oleObject" Target="../embeddings/oleObject32.bin"/><Relationship Id="rId4" Type="http://schemas.openxmlformats.org/officeDocument/2006/relationships/oleObject" Target="../embeddings/oleObject26.bin"/><Relationship Id="rId9" Type="http://schemas.openxmlformats.org/officeDocument/2006/relationships/oleObject" Target="../embeddings/oleObject31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13" Type="http://schemas.openxmlformats.org/officeDocument/2006/relationships/oleObject" Target="../embeddings/oleObject45.bin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9.bin"/><Relationship Id="rId12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8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38.bin"/><Relationship Id="rId11" Type="http://schemas.openxmlformats.org/officeDocument/2006/relationships/oleObject" Target="../embeddings/oleObject43.bin"/><Relationship Id="rId5" Type="http://schemas.openxmlformats.org/officeDocument/2006/relationships/oleObject" Target="../embeddings/oleObject37.bin"/><Relationship Id="rId15" Type="http://schemas.openxmlformats.org/officeDocument/2006/relationships/oleObject" Target="../embeddings/oleObject47.bin"/><Relationship Id="rId10" Type="http://schemas.openxmlformats.org/officeDocument/2006/relationships/oleObject" Target="../embeddings/oleObject42.bin"/><Relationship Id="rId4" Type="http://schemas.openxmlformats.org/officeDocument/2006/relationships/oleObject" Target="../embeddings/oleObject36.bin"/><Relationship Id="rId9" Type="http://schemas.openxmlformats.org/officeDocument/2006/relationships/oleObject" Target="../embeddings/oleObject41.bin"/><Relationship Id="rId14" Type="http://schemas.openxmlformats.org/officeDocument/2006/relationships/oleObject" Target="../embeddings/oleObject46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Заголовок 1"/>
          <p:cNvSpPr>
            <a:spLocks noGrp="1"/>
          </p:cNvSpPr>
          <p:nvPr>
            <p:ph type="ctrTitle"/>
          </p:nvPr>
        </p:nvSpPr>
        <p:spPr>
          <a:xfrm>
            <a:off x="1357290" y="285728"/>
            <a:ext cx="7658096" cy="4143404"/>
          </a:xfrm>
        </p:spPr>
        <p:txBody>
          <a:bodyPr vert="horz" anchor="b">
            <a:normAutofit/>
          </a:bodyPr>
          <a:lstStyle/>
          <a:p>
            <a:pPr algn="r"/>
            <a:r>
              <a:rPr lang="ru-RU" sz="4800" i="1" dirty="0" smtClean="0"/>
              <a:t>Исследование функции с помощью производной и построение ее графика</a:t>
            </a: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2849" name="Rectangle 1"/>
          <p:cNvSpPr>
            <a:spLocks noChangeArrowheads="1"/>
          </p:cNvSpPr>
          <p:nvPr/>
        </p:nvSpPr>
        <p:spPr bwMode="auto">
          <a:xfrm>
            <a:off x="285720" y="1214422"/>
            <a:ext cx="8429652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Найти область определения функции;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Найти точки пересечения графика с осями координат;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Найти промежутки монотонности функции и её экстремумы;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Найти промежутки выпуклости графика функции и точки перегиба;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Заполнить таблицу дополнительных значений;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Построить график функции, используя полученные результаты исследования.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500042"/>
            <a:ext cx="7467600" cy="511156"/>
          </a:xfrm>
        </p:spPr>
        <p:txBody>
          <a:bodyPr>
            <a:normAutofit fontScale="90000"/>
          </a:bodyPr>
          <a:lstStyle/>
          <a:p>
            <a:r>
              <a:rPr lang="ru-RU" u="sng" dirty="0" smtClean="0">
                <a:solidFill>
                  <a:schemeClr val="tx1"/>
                </a:solidFill>
              </a:rPr>
              <a:t>Общая схема исследования</a:t>
            </a:r>
            <a:endParaRPr lang="ru-RU" u="sng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8467732" cy="1000132"/>
          </a:xfrm>
        </p:spPr>
        <p:txBody>
          <a:bodyPr>
            <a:normAutofit fontScale="90000"/>
          </a:bodyPr>
          <a:lstStyle/>
          <a:p>
            <a:r>
              <a:rPr lang="ru-RU" i="1" u="sng" dirty="0" smtClean="0">
                <a:solidFill>
                  <a:schemeClr val="tx1"/>
                </a:solidFill>
                <a:latin typeface="Cambria" pitchFamily="18" charset="0"/>
              </a:rPr>
              <a:t>Задание:</a:t>
            </a:r>
            <a:r>
              <a:rPr lang="ru-RU" i="1" dirty="0" smtClean="0">
                <a:solidFill>
                  <a:schemeClr val="tx1"/>
                </a:solidFill>
                <a:latin typeface="Cambria" pitchFamily="18" charset="0"/>
              </a:rPr>
              <a:t> Исследовать функцию с помощью производной и построить её график</a:t>
            </a:r>
            <a:endParaRPr lang="ru-RU" i="1" dirty="0">
              <a:solidFill>
                <a:schemeClr val="tx1"/>
              </a:solidFill>
              <a:latin typeface="Cambria" pitchFamily="18" charset="0"/>
            </a:endParaRPr>
          </a:p>
        </p:txBody>
      </p:sp>
      <p:graphicFrame>
        <p:nvGraphicFramePr>
          <p:cNvPr id="1105924" name="Object 4"/>
          <p:cNvGraphicFramePr>
            <a:graphicFrameLocks noChangeAspect="1"/>
          </p:cNvGraphicFramePr>
          <p:nvPr/>
        </p:nvGraphicFramePr>
        <p:xfrm>
          <a:off x="3910013" y="714375"/>
          <a:ext cx="3252787" cy="571500"/>
        </p:xfrm>
        <a:graphic>
          <a:graphicData uri="http://schemas.openxmlformats.org/presentationml/2006/ole">
            <p:oleObj spid="_x0000_s1874946" name="Формула" r:id="rId3" imgW="1333440" imgH="228600" progId="Equation.3">
              <p:embed/>
            </p:oleObj>
          </a:graphicData>
        </a:graphic>
      </p:graphicFrame>
      <p:graphicFrame>
        <p:nvGraphicFramePr>
          <p:cNvPr id="1105923" name="Object 3"/>
          <p:cNvGraphicFramePr>
            <a:graphicFrameLocks noChangeAspect="1"/>
          </p:cNvGraphicFramePr>
          <p:nvPr/>
        </p:nvGraphicFramePr>
        <p:xfrm>
          <a:off x="5500694" y="2214554"/>
          <a:ext cx="1393041" cy="619129"/>
        </p:xfrm>
        <a:graphic>
          <a:graphicData uri="http://schemas.openxmlformats.org/presentationml/2006/ole">
            <p:oleObj spid="_x0000_s1874947" name="Формула" r:id="rId4" imgW="393359" imgH="177646" progId="Equation.3">
              <p:embed/>
            </p:oleObj>
          </a:graphicData>
        </a:graphic>
      </p:graphicFrame>
      <p:graphicFrame>
        <p:nvGraphicFramePr>
          <p:cNvPr id="1105922" name="Object 2"/>
          <p:cNvGraphicFramePr>
            <a:graphicFrameLocks noChangeAspect="1"/>
          </p:cNvGraphicFramePr>
          <p:nvPr/>
        </p:nvGraphicFramePr>
        <p:xfrm>
          <a:off x="5143504" y="2857496"/>
          <a:ext cx="1223376" cy="575706"/>
        </p:xfrm>
        <a:graphic>
          <a:graphicData uri="http://schemas.openxmlformats.org/presentationml/2006/ole">
            <p:oleObj spid="_x0000_s1874948" name="Формула" r:id="rId5" imgW="368140" imgH="177723" progId="Equation.3">
              <p:embed/>
            </p:oleObj>
          </a:graphicData>
        </a:graphic>
      </p:graphicFrame>
      <p:graphicFrame>
        <p:nvGraphicFramePr>
          <p:cNvPr id="1105921" name="Object 1"/>
          <p:cNvGraphicFramePr>
            <a:graphicFrameLocks noChangeAspect="1"/>
          </p:cNvGraphicFramePr>
          <p:nvPr/>
        </p:nvGraphicFramePr>
        <p:xfrm>
          <a:off x="285720" y="3500438"/>
          <a:ext cx="5165725" cy="642937"/>
        </p:xfrm>
        <a:graphic>
          <a:graphicData uri="http://schemas.openxmlformats.org/presentationml/2006/ole">
            <p:oleObj spid="_x0000_s1874949" name="Формула" r:id="rId6" imgW="1777680" imgH="228600" progId="Equation.3">
              <p:embed/>
            </p:oleObj>
          </a:graphicData>
        </a:graphic>
      </p:graphicFrame>
      <p:sp>
        <p:nvSpPr>
          <p:cNvPr id="1105926" name="Rectangle 6"/>
          <p:cNvSpPr>
            <a:spLocks noChangeArrowheads="1"/>
          </p:cNvSpPr>
          <p:nvPr/>
        </p:nvSpPr>
        <p:spPr bwMode="auto">
          <a:xfrm>
            <a:off x="142844" y="1417723"/>
            <a:ext cx="8501122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Решение: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1)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Область определения функции: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05927" name="Rectangle 7"/>
          <p:cNvSpPr>
            <a:spLocks noChangeArrowheads="1"/>
          </p:cNvSpPr>
          <p:nvPr/>
        </p:nvSpPr>
        <p:spPr bwMode="auto">
          <a:xfrm>
            <a:off x="214282" y="2888273"/>
            <a:ext cx="778677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2)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При пересечении с осью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OY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28596" y="4929198"/>
            <a:ext cx="47488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hangingPunct="0"/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пересечении с осью </a:t>
            </a:r>
            <a:r>
              <a:rPr lang="en-US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OX</a:t>
            </a: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r>
              <a:rPr lang="en-US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1105925" name="Object 5"/>
          <p:cNvGraphicFramePr>
            <a:graphicFrameLocks noChangeAspect="1"/>
          </p:cNvGraphicFramePr>
          <p:nvPr/>
        </p:nvGraphicFramePr>
        <p:xfrm>
          <a:off x="5143504" y="4857760"/>
          <a:ext cx="1181100" cy="657225"/>
        </p:xfrm>
        <a:graphic>
          <a:graphicData uri="http://schemas.openxmlformats.org/presentationml/2006/ole">
            <p:oleObj spid="_x0000_s1874950" name="Формула" r:id="rId7" imgW="355320" imgH="203040" progId="Equation.3">
              <p:embed/>
            </p:oleObj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6500826" y="6286520"/>
            <a:ext cx="24288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8"/>
              </a:rPr>
              <a:t>http://planetcalc.ru</a:t>
            </a:r>
            <a:endParaRPr lang="ru-RU" dirty="0"/>
          </a:p>
        </p:txBody>
      </p:sp>
      <p:graphicFrame>
        <p:nvGraphicFramePr>
          <p:cNvPr id="3" name="Object 6"/>
          <p:cNvGraphicFramePr>
            <a:graphicFrameLocks noChangeAspect="1"/>
          </p:cNvGraphicFramePr>
          <p:nvPr/>
        </p:nvGraphicFramePr>
        <p:xfrm>
          <a:off x="428596" y="5643578"/>
          <a:ext cx="2962275" cy="611187"/>
        </p:xfrm>
        <a:graphic>
          <a:graphicData uri="http://schemas.openxmlformats.org/presentationml/2006/ole">
            <p:oleObj spid="_x0000_s1874951" name="Формула" r:id="rId9" imgW="1079280" imgH="228600" progId="Equation.3">
              <p:embed/>
            </p:oleObj>
          </a:graphicData>
        </a:graphic>
      </p:graphicFrame>
      <p:sp>
        <p:nvSpPr>
          <p:cNvPr id="187495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874954" name="Object 10"/>
          <p:cNvGraphicFramePr>
            <a:graphicFrameLocks noChangeAspect="1"/>
          </p:cNvGraphicFramePr>
          <p:nvPr/>
        </p:nvGraphicFramePr>
        <p:xfrm>
          <a:off x="357158" y="4214818"/>
          <a:ext cx="1114425" cy="576263"/>
        </p:xfrm>
        <a:graphic>
          <a:graphicData uri="http://schemas.openxmlformats.org/presentationml/2006/ole">
            <p:oleObj spid="_x0000_s1874954" name="Формула" r:id="rId10" imgW="40608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27" grpId="0"/>
      <p:bldP spid="11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72" name="Прямоугольник 31"/>
          <p:cNvSpPr>
            <a:spLocks noChangeArrowheads="1"/>
          </p:cNvSpPr>
          <p:nvPr/>
        </p:nvSpPr>
        <p:spPr bwMode="auto">
          <a:xfrm>
            <a:off x="0" y="0"/>
            <a:ext cx="8786841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0000"/>
                </a:solidFill>
                <a:latin typeface="Cambria" pitchFamily="18" charset="0"/>
              </a:rPr>
              <a:t>3) Найти </a:t>
            </a:r>
            <a:r>
              <a:rPr lang="ru-RU" sz="2800" dirty="0">
                <a:solidFill>
                  <a:srgbClr val="000000"/>
                </a:solidFill>
                <a:latin typeface="Cambria" pitchFamily="18" charset="0"/>
              </a:rPr>
              <a:t>промежутки </a:t>
            </a:r>
            <a:r>
              <a:rPr lang="ru-RU" sz="2800" dirty="0" smtClean="0">
                <a:solidFill>
                  <a:srgbClr val="000000"/>
                </a:solidFill>
                <a:latin typeface="Cambria" pitchFamily="18" charset="0"/>
              </a:rPr>
              <a:t>монотонности и точки экстремума </a:t>
            </a:r>
            <a:r>
              <a:rPr lang="ru-RU" sz="2800" dirty="0">
                <a:solidFill>
                  <a:srgbClr val="000000"/>
                </a:solidFill>
                <a:latin typeface="Cambria" pitchFamily="18" charset="0"/>
              </a:rPr>
              <a:t>функции:</a:t>
            </a:r>
            <a:endParaRPr lang="ru-RU" sz="2800" i="1" baseline="30000" dirty="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graphicFrame>
        <p:nvGraphicFramePr>
          <p:cNvPr id="36871" name="Object 7"/>
          <p:cNvGraphicFramePr>
            <a:graphicFrameLocks noChangeAspect="1"/>
          </p:cNvGraphicFramePr>
          <p:nvPr/>
        </p:nvGraphicFramePr>
        <p:xfrm>
          <a:off x="223838" y="1143000"/>
          <a:ext cx="3340100" cy="566738"/>
        </p:xfrm>
        <a:graphic>
          <a:graphicData uri="http://schemas.openxmlformats.org/presentationml/2006/ole">
            <p:oleObj spid="_x0000_s1875971" name="Формула" r:id="rId3" imgW="1346040" imgH="228600" progId="Equation.3">
              <p:embed/>
            </p:oleObj>
          </a:graphicData>
        </a:graphic>
      </p:graphicFrame>
      <p:graphicFrame>
        <p:nvGraphicFramePr>
          <p:cNvPr id="2" name="Object 8"/>
          <p:cNvGraphicFramePr>
            <a:graphicFrameLocks noChangeAspect="1"/>
          </p:cNvGraphicFramePr>
          <p:nvPr/>
        </p:nvGraphicFramePr>
        <p:xfrm>
          <a:off x="168275" y="1785938"/>
          <a:ext cx="2663825" cy="495300"/>
        </p:xfrm>
        <a:graphic>
          <a:graphicData uri="http://schemas.openxmlformats.org/presentationml/2006/ole">
            <p:oleObj spid="_x0000_s1875972" name="Формула" r:id="rId4" imgW="1091880" imgH="203040" progId="Equation.3">
              <p:embed/>
            </p:oleObj>
          </a:graphicData>
        </a:graphic>
      </p:graphicFrame>
      <p:graphicFrame>
        <p:nvGraphicFramePr>
          <p:cNvPr id="36874" name="Object 10"/>
          <p:cNvGraphicFramePr>
            <a:graphicFrameLocks noChangeAspect="1"/>
          </p:cNvGraphicFramePr>
          <p:nvPr/>
        </p:nvGraphicFramePr>
        <p:xfrm>
          <a:off x="357158" y="3857628"/>
          <a:ext cx="2770188" cy="571500"/>
        </p:xfrm>
        <a:graphic>
          <a:graphicData uri="http://schemas.openxmlformats.org/presentationml/2006/ole">
            <p:oleObj spid="_x0000_s1875974" name="Формула" r:id="rId5" imgW="1168200" imgH="241200" progId="Equation.3">
              <p:embed/>
            </p:oleObj>
          </a:graphicData>
        </a:graphic>
      </p:graphicFrame>
      <p:graphicFrame>
        <p:nvGraphicFramePr>
          <p:cNvPr id="36875" name="Object 11"/>
          <p:cNvGraphicFramePr>
            <a:graphicFrameLocks noChangeAspect="1"/>
          </p:cNvGraphicFramePr>
          <p:nvPr/>
        </p:nvGraphicFramePr>
        <p:xfrm>
          <a:off x="214282" y="2500306"/>
          <a:ext cx="5311776" cy="1008062"/>
        </p:xfrm>
        <a:graphic>
          <a:graphicData uri="http://schemas.openxmlformats.org/presentationml/2006/ole">
            <p:oleObj spid="_x0000_s1875975" name="Формула" r:id="rId6" imgW="2273040" imgH="431640" progId="Equation.3">
              <p:embed/>
            </p:oleObj>
          </a:graphicData>
        </a:graphic>
      </p:graphicFrame>
      <p:graphicFrame>
        <p:nvGraphicFramePr>
          <p:cNvPr id="3" name="Object 12"/>
          <p:cNvGraphicFramePr>
            <a:graphicFrameLocks noChangeAspect="1"/>
          </p:cNvGraphicFramePr>
          <p:nvPr/>
        </p:nvGraphicFramePr>
        <p:xfrm>
          <a:off x="285720" y="4714884"/>
          <a:ext cx="7188200" cy="542925"/>
        </p:xfrm>
        <a:graphic>
          <a:graphicData uri="http://schemas.openxmlformats.org/presentationml/2006/ole">
            <p:oleObj spid="_x0000_s1875976" name="Формула" r:id="rId7" imgW="3187440" imgH="241200" progId="Equation.3">
              <p:embed/>
            </p:oleObj>
          </a:graphicData>
        </a:graphic>
      </p:graphicFrame>
      <p:graphicFrame>
        <p:nvGraphicFramePr>
          <p:cNvPr id="36878" name="Object 14"/>
          <p:cNvGraphicFramePr>
            <a:graphicFrameLocks noChangeAspect="1"/>
          </p:cNvGraphicFramePr>
          <p:nvPr/>
        </p:nvGraphicFramePr>
        <p:xfrm>
          <a:off x="285720" y="5286388"/>
          <a:ext cx="7015162" cy="571500"/>
        </p:xfrm>
        <a:graphic>
          <a:graphicData uri="http://schemas.openxmlformats.org/presentationml/2006/ole">
            <p:oleObj spid="_x0000_s1875977" name="Формула" r:id="rId8" imgW="3111480" imgH="253800" progId="Equation.3">
              <p:embed/>
            </p:oleObj>
          </a:graphicData>
        </a:graphic>
      </p:graphicFrame>
      <p:grpSp>
        <p:nvGrpSpPr>
          <p:cNvPr id="5" name="Группа 34"/>
          <p:cNvGrpSpPr/>
          <p:nvPr/>
        </p:nvGrpSpPr>
        <p:grpSpPr>
          <a:xfrm>
            <a:off x="5143504" y="3286124"/>
            <a:ext cx="3199978" cy="1390359"/>
            <a:chOff x="5500694" y="2285992"/>
            <a:chExt cx="3199978" cy="1390359"/>
          </a:xfrm>
        </p:grpSpPr>
        <p:sp>
          <p:nvSpPr>
            <p:cNvPr id="23" name="TextBox 22"/>
            <p:cNvSpPr txBox="1">
              <a:spLocks noChangeArrowheads="1"/>
            </p:cNvSpPr>
            <p:nvPr/>
          </p:nvSpPr>
          <p:spPr bwMode="auto">
            <a:xfrm>
              <a:off x="8286776" y="2285992"/>
              <a:ext cx="41389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i="1" dirty="0">
                  <a:latin typeface="Times New Roman" pitchFamily="18" charset="0"/>
                  <a:cs typeface="Times New Roman" pitchFamily="18" charset="0"/>
                </a:rPr>
                <a:t>f </a:t>
              </a:r>
              <a:r>
                <a:rPr lang="en-US" sz="2400" i="1" dirty="0" smtClean="0">
                  <a:latin typeface="Times New Roman" pitchFamily="18" charset="0"/>
                  <a:cs typeface="Times New Roman" pitchFamily="18" charset="0"/>
                </a:rPr>
                <a:t>′</a:t>
              </a:r>
              <a:endParaRPr lang="ru-RU" sz="2400" i="1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0" name="Прямая со стрелкой 19"/>
            <p:cNvCxnSpPr/>
            <p:nvPr/>
          </p:nvCxnSpPr>
          <p:spPr>
            <a:xfrm>
              <a:off x="5500694" y="3000372"/>
              <a:ext cx="2808287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1" name="Овал 20"/>
            <p:cNvSpPr/>
            <p:nvPr/>
          </p:nvSpPr>
          <p:spPr>
            <a:xfrm>
              <a:off x="6072198" y="2928934"/>
              <a:ext cx="144463" cy="14446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2" name="TextBox 4"/>
            <p:cNvSpPr txBox="1">
              <a:spLocks noChangeArrowheads="1"/>
            </p:cNvSpPr>
            <p:nvPr/>
          </p:nvSpPr>
          <p:spPr bwMode="auto">
            <a:xfrm>
              <a:off x="5857884" y="3071810"/>
              <a:ext cx="723275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400" i="1" dirty="0" smtClean="0">
                  <a:latin typeface="Times New Roman" pitchFamily="18" charset="0"/>
                  <a:cs typeface="Times New Roman" pitchFamily="18" charset="0"/>
                </a:rPr>
                <a:t>1,42</a:t>
              </a:r>
              <a:endParaRPr lang="ru-RU" sz="2400" i="1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" name="TextBox 7"/>
            <p:cNvSpPr txBox="1">
              <a:spLocks noChangeArrowheads="1"/>
            </p:cNvSpPr>
            <p:nvPr/>
          </p:nvSpPr>
          <p:spPr bwMode="auto">
            <a:xfrm>
              <a:off x="8308981" y="2784472"/>
              <a:ext cx="320675" cy="4619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400" i="1" dirty="0">
                  <a:latin typeface="Times New Roman" pitchFamily="18" charset="0"/>
                  <a:cs typeface="Times New Roman" pitchFamily="18" charset="0"/>
                </a:rPr>
                <a:t>х</a:t>
              </a:r>
              <a:endParaRPr lang="ru-RU" sz="2400" i="1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" name="TextBox 24"/>
            <p:cNvSpPr txBox="1">
              <a:spLocks noChangeArrowheads="1"/>
            </p:cNvSpPr>
            <p:nvPr/>
          </p:nvSpPr>
          <p:spPr bwMode="auto">
            <a:xfrm>
              <a:off x="8286776" y="3214686"/>
              <a:ext cx="26962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i="1" dirty="0" smtClean="0">
                  <a:latin typeface="Times New Roman" pitchFamily="18" charset="0"/>
                  <a:cs typeface="Times New Roman" pitchFamily="18" charset="0"/>
                </a:rPr>
                <a:t>f</a:t>
              </a:r>
              <a:endParaRPr lang="ru-RU" sz="2400" i="1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" name="TextBox 25"/>
            <p:cNvSpPr txBox="1">
              <a:spLocks noChangeArrowheads="1"/>
            </p:cNvSpPr>
            <p:nvPr/>
          </p:nvSpPr>
          <p:spPr bwMode="auto">
            <a:xfrm>
              <a:off x="6643702" y="2500306"/>
              <a:ext cx="352425" cy="492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600" b="1" dirty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–</a:t>
              </a:r>
              <a:endParaRPr lang="ru-RU" sz="2600" b="1" baseline="-25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" name="TextBox 26"/>
            <p:cNvSpPr txBox="1">
              <a:spLocks noChangeArrowheads="1"/>
            </p:cNvSpPr>
            <p:nvPr/>
          </p:nvSpPr>
          <p:spPr bwMode="auto">
            <a:xfrm>
              <a:off x="5643570" y="2500306"/>
              <a:ext cx="374650" cy="493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600" b="1" i="1" dirty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+</a:t>
              </a:r>
              <a:endParaRPr lang="ru-RU" sz="2600" b="1" i="1" baseline="-25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8" name="Прямая со стрелкой 27"/>
            <p:cNvCxnSpPr/>
            <p:nvPr/>
          </p:nvCxnSpPr>
          <p:spPr>
            <a:xfrm flipV="1">
              <a:off x="5500694" y="3143248"/>
              <a:ext cx="500066" cy="288926"/>
            </a:xfrm>
            <a:prstGeom prst="straightConnector1">
              <a:avLst/>
            </a:prstGeom>
            <a:ln w="3810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 стрелкой 28"/>
            <p:cNvCxnSpPr/>
            <p:nvPr/>
          </p:nvCxnSpPr>
          <p:spPr>
            <a:xfrm>
              <a:off x="6500826" y="3143248"/>
              <a:ext cx="503238" cy="360363"/>
            </a:xfrm>
            <a:prstGeom prst="straightConnector1">
              <a:avLst/>
            </a:prstGeom>
            <a:ln w="3810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Овал 29"/>
            <p:cNvSpPr/>
            <p:nvPr/>
          </p:nvSpPr>
          <p:spPr>
            <a:xfrm>
              <a:off x="7215206" y="2928934"/>
              <a:ext cx="144463" cy="14446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cxnSp>
          <p:nvCxnSpPr>
            <p:cNvPr id="32" name="Прямая со стрелкой 31"/>
            <p:cNvCxnSpPr/>
            <p:nvPr/>
          </p:nvCxnSpPr>
          <p:spPr>
            <a:xfrm flipV="1">
              <a:off x="7572396" y="3143248"/>
              <a:ext cx="500066" cy="288926"/>
            </a:xfrm>
            <a:prstGeom prst="straightConnector1">
              <a:avLst/>
            </a:prstGeom>
            <a:ln w="3810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4"/>
            <p:cNvSpPr txBox="1">
              <a:spLocks noChangeArrowheads="1"/>
            </p:cNvSpPr>
            <p:nvPr/>
          </p:nvSpPr>
          <p:spPr bwMode="auto">
            <a:xfrm>
              <a:off x="6929454" y="3071810"/>
              <a:ext cx="723275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400" i="1" dirty="0" smtClean="0">
                  <a:latin typeface="Times New Roman" pitchFamily="18" charset="0"/>
                  <a:cs typeface="Times New Roman" pitchFamily="18" charset="0"/>
                </a:rPr>
                <a:t>2,58</a:t>
              </a:r>
              <a:endParaRPr lang="ru-RU" sz="2400" i="1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" name="TextBox 33"/>
            <p:cNvSpPr txBox="1">
              <a:spLocks noChangeArrowheads="1"/>
            </p:cNvSpPr>
            <p:nvPr/>
          </p:nvSpPr>
          <p:spPr bwMode="auto">
            <a:xfrm>
              <a:off x="7572396" y="2500306"/>
              <a:ext cx="374650" cy="493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600" b="1" i="1" dirty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+</a:t>
              </a:r>
              <a:endParaRPr lang="ru-RU" sz="2600" b="1" i="1" baseline="-25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" name="TextBox 37"/>
            <p:cNvSpPr txBox="1">
              <a:spLocks noChangeArrowheads="1"/>
            </p:cNvSpPr>
            <p:nvPr/>
          </p:nvSpPr>
          <p:spPr bwMode="auto">
            <a:xfrm>
              <a:off x="5929322" y="2500306"/>
              <a:ext cx="550151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b="1" i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max</a:t>
              </a:r>
              <a:endParaRPr lang="ru-RU" sz="1600" b="1" i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" name="TextBox 38"/>
            <p:cNvSpPr txBox="1">
              <a:spLocks noChangeArrowheads="1"/>
            </p:cNvSpPr>
            <p:nvPr/>
          </p:nvSpPr>
          <p:spPr bwMode="auto">
            <a:xfrm>
              <a:off x="7000892" y="2500306"/>
              <a:ext cx="51648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b="1" i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min</a:t>
              </a:r>
              <a:endParaRPr lang="ru-RU" sz="1600" b="1" i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aphicFrame>
        <p:nvGraphicFramePr>
          <p:cNvPr id="1875984" name="Object 16"/>
          <p:cNvGraphicFramePr>
            <a:graphicFrameLocks noChangeAspect="1"/>
          </p:cNvGraphicFramePr>
          <p:nvPr/>
        </p:nvGraphicFramePr>
        <p:xfrm>
          <a:off x="4000496" y="571480"/>
          <a:ext cx="3252787" cy="571500"/>
        </p:xfrm>
        <a:graphic>
          <a:graphicData uri="http://schemas.openxmlformats.org/presentationml/2006/ole">
            <p:oleObj spid="_x0000_s1875984" name="Формула" r:id="rId9" imgW="1333440" imgH="228600" progId="Equation.3">
              <p:embed/>
            </p:oleObj>
          </a:graphicData>
        </a:graphic>
      </p:graphicFrame>
      <p:sp>
        <p:nvSpPr>
          <p:cNvPr id="187598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875985" name="Object 17"/>
          <p:cNvGraphicFramePr>
            <a:graphicFrameLocks noChangeAspect="1"/>
          </p:cNvGraphicFramePr>
          <p:nvPr/>
        </p:nvGraphicFramePr>
        <p:xfrm>
          <a:off x="357158" y="6143644"/>
          <a:ext cx="3582987" cy="511175"/>
        </p:xfrm>
        <a:graphic>
          <a:graphicData uri="http://schemas.openxmlformats.org/presentationml/2006/ole">
            <p:oleObj spid="_x0000_s1875985" name="Формула" r:id="rId10" imgW="1511280" imgH="215640" progId="Equation.3">
              <p:embed/>
            </p:oleObj>
          </a:graphicData>
        </a:graphic>
      </p:graphicFrame>
      <p:graphicFrame>
        <p:nvGraphicFramePr>
          <p:cNvPr id="4" name="Object 18"/>
          <p:cNvGraphicFramePr>
            <a:graphicFrameLocks noChangeAspect="1"/>
          </p:cNvGraphicFramePr>
          <p:nvPr/>
        </p:nvGraphicFramePr>
        <p:xfrm>
          <a:off x="4418013" y="6143625"/>
          <a:ext cx="3462337" cy="511175"/>
        </p:xfrm>
        <a:graphic>
          <a:graphicData uri="http://schemas.openxmlformats.org/presentationml/2006/ole">
            <p:oleObj spid="_x0000_s1875986" name="Формула" r:id="rId11" imgW="1460160" imgH="215640" progId="Equation.3">
              <p:embed/>
            </p:oleObj>
          </a:graphicData>
        </a:graphic>
      </p:graphicFrame>
      <p:graphicFrame>
        <p:nvGraphicFramePr>
          <p:cNvPr id="1875987" name="Object 19"/>
          <p:cNvGraphicFramePr>
            <a:graphicFrameLocks noChangeAspect="1"/>
          </p:cNvGraphicFramePr>
          <p:nvPr/>
        </p:nvGraphicFramePr>
        <p:xfrm>
          <a:off x="7358082" y="5357826"/>
          <a:ext cx="722312" cy="481013"/>
        </p:xfrm>
        <a:graphic>
          <a:graphicData uri="http://schemas.openxmlformats.org/presentationml/2006/ole">
            <p:oleObj spid="_x0000_s1875987" name="Формула" r:id="rId12" imgW="304560" imgH="203040" progId="Equation.3">
              <p:embed/>
            </p:oleObj>
          </a:graphicData>
        </a:graphic>
      </p:graphicFrame>
      <p:graphicFrame>
        <p:nvGraphicFramePr>
          <p:cNvPr id="1875988" name="Object 20"/>
          <p:cNvGraphicFramePr>
            <a:graphicFrameLocks noChangeAspect="1"/>
          </p:cNvGraphicFramePr>
          <p:nvPr/>
        </p:nvGraphicFramePr>
        <p:xfrm>
          <a:off x="7500958" y="4786322"/>
          <a:ext cx="992188" cy="481013"/>
        </p:xfrm>
        <a:graphic>
          <a:graphicData uri="http://schemas.openxmlformats.org/presentationml/2006/ole">
            <p:oleObj spid="_x0000_s1875988" name="Формула" r:id="rId13" imgW="41904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71">
                                            <p:subSp spid="_x0000_s1875971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subSp spid="_x0000_s1875972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75">
                                            <p:subSp spid="_x0000_s1875975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74">
                                            <p:subSp spid="_x0000_s1875974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subSp spid="_x0000_s1875976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78">
                                            <p:subSp spid="_x0000_s1875977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75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75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75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72" name="Прямоугольник 31"/>
          <p:cNvSpPr>
            <a:spLocks noChangeArrowheads="1"/>
          </p:cNvSpPr>
          <p:nvPr/>
        </p:nvSpPr>
        <p:spPr bwMode="auto">
          <a:xfrm>
            <a:off x="428596" y="214290"/>
            <a:ext cx="8358245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0000"/>
                </a:solidFill>
                <a:latin typeface="Cambria" pitchFamily="18" charset="0"/>
              </a:rPr>
              <a:t>4) Найти промежутки выпуклости графика функции и точки перегиба:</a:t>
            </a:r>
            <a:endParaRPr lang="ru-RU" sz="2800" i="1" baseline="30000" dirty="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graphicFrame>
        <p:nvGraphicFramePr>
          <p:cNvPr id="36871" name="Object 7"/>
          <p:cNvGraphicFramePr>
            <a:graphicFrameLocks noChangeAspect="1"/>
          </p:cNvGraphicFramePr>
          <p:nvPr/>
        </p:nvGraphicFramePr>
        <p:xfrm>
          <a:off x="857224" y="1428736"/>
          <a:ext cx="2395537" cy="503237"/>
        </p:xfrm>
        <a:graphic>
          <a:graphicData uri="http://schemas.openxmlformats.org/presentationml/2006/ole">
            <p:oleObj spid="_x0000_s1876994" name="Формула" r:id="rId3" imgW="965160" imgH="203040" progId="Equation.3">
              <p:embed/>
            </p:oleObj>
          </a:graphicData>
        </a:graphic>
      </p:graphicFrame>
      <p:graphicFrame>
        <p:nvGraphicFramePr>
          <p:cNvPr id="2" name="Object 8"/>
          <p:cNvGraphicFramePr>
            <a:graphicFrameLocks noChangeAspect="1"/>
          </p:cNvGraphicFramePr>
          <p:nvPr/>
        </p:nvGraphicFramePr>
        <p:xfrm>
          <a:off x="857224" y="2071678"/>
          <a:ext cx="1703388" cy="433388"/>
        </p:xfrm>
        <a:graphic>
          <a:graphicData uri="http://schemas.openxmlformats.org/presentationml/2006/ole">
            <p:oleObj spid="_x0000_s1876995" name="Формула" r:id="rId4" imgW="698400" imgH="177480" progId="Equation.3">
              <p:embed/>
            </p:oleObj>
          </a:graphicData>
        </a:graphic>
      </p:graphicFrame>
      <p:graphicFrame>
        <p:nvGraphicFramePr>
          <p:cNvPr id="36874" name="Object 10"/>
          <p:cNvGraphicFramePr>
            <a:graphicFrameLocks noChangeAspect="1"/>
          </p:cNvGraphicFramePr>
          <p:nvPr/>
        </p:nvGraphicFramePr>
        <p:xfrm>
          <a:off x="857224" y="2643182"/>
          <a:ext cx="1003907" cy="500066"/>
        </p:xfrm>
        <a:graphic>
          <a:graphicData uri="http://schemas.openxmlformats.org/presentationml/2006/ole">
            <p:oleObj spid="_x0000_s1876996" name="Формула" r:id="rId5" imgW="355320" imgH="177480" progId="Equation.3">
              <p:embed/>
            </p:oleObj>
          </a:graphicData>
        </a:graphic>
      </p:graphicFrame>
      <p:graphicFrame>
        <p:nvGraphicFramePr>
          <p:cNvPr id="3" name="Object 12"/>
          <p:cNvGraphicFramePr>
            <a:graphicFrameLocks noChangeAspect="1"/>
          </p:cNvGraphicFramePr>
          <p:nvPr/>
        </p:nvGraphicFramePr>
        <p:xfrm>
          <a:off x="357158" y="4714884"/>
          <a:ext cx="6459537" cy="785813"/>
        </p:xfrm>
        <a:graphic>
          <a:graphicData uri="http://schemas.openxmlformats.org/presentationml/2006/ole">
            <p:oleObj spid="_x0000_s1876998" name="Формула" r:id="rId6" imgW="2082600" imgH="253800" progId="Equation.3">
              <p:embed/>
            </p:oleObj>
          </a:graphicData>
        </a:graphic>
      </p:graphicFrame>
      <p:sp>
        <p:nvSpPr>
          <p:cNvPr id="187598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31" name="Группа 30"/>
          <p:cNvGrpSpPr/>
          <p:nvPr/>
        </p:nvGrpSpPr>
        <p:grpSpPr>
          <a:xfrm>
            <a:off x="642910" y="3214686"/>
            <a:ext cx="3179779" cy="1641480"/>
            <a:chOff x="428596" y="4357694"/>
            <a:chExt cx="3179779" cy="1641480"/>
          </a:xfrm>
        </p:grpSpPr>
        <p:sp>
          <p:nvSpPr>
            <p:cNvPr id="35" name="TextBox 34"/>
            <p:cNvSpPr txBox="1">
              <a:spLocks noChangeArrowheads="1"/>
            </p:cNvSpPr>
            <p:nvPr/>
          </p:nvSpPr>
          <p:spPr bwMode="auto">
            <a:xfrm>
              <a:off x="2786050" y="4357694"/>
              <a:ext cx="822325" cy="4619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i="1" dirty="0">
                  <a:latin typeface="Times New Roman" pitchFamily="18" charset="0"/>
                  <a:cs typeface="Times New Roman" pitchFamily="18" charset="0"/>
                </a:rPr>
                <a:t>f ′′(</a:t>
              </a:r>
              <a:r>
                <a:rPr lang="ru-RU" sz="2400" i="1" dirty="0">
                  <a:latin typeface="Times New Roman" pitchFamily="18" charset="0"/>
                  <a:cs typeface="Times New Roman" pitchFamily="18" charset="0"/>
                </a:rPr>
                <a:t>х</a:t>
              </a:r>
              <a:r>
                <a:rPr lang="en-US" sz="2400" i="1" dirty="0">
                  <a:latin typeface="Times New Roman" pitchFamily="18" charset="0"/>
                  <a:cs typeface="Times New Roman" pitchFamily="18" charset="0"/>
                </a:rPr>
                <a:t>)</a:t>
              </a:r>
              <a:endParaRPr lang="ru-RU" sz="2400" i="1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36" name="Группа 31"/>
            <p:cNvGrpSpPr/>
            <p:nvPr/>
          </p:nvGrpSpPr>
          <p:grpSpPr>
            <a:xfrm>
              <a:off x="428596" y="4500570"/>
              <a:ext cx="3128962" cy="1109663"/>
              <a:chOff x="395288" y="4184650"/>
              <a:chExt cx="3128962" cy="1109663"/>
            </a:xfrm>
          </p:grpSpPr>
          <p:grpSp>
            <p:nvGrpSpPr>
              <p:cNvPr id="40" name="Группа 30"/>
              <p:cNvGrpSpPr>
                <a:grpSpLocks/>
              </p:cNvGrpSpPr>
              <p:nvPr/>
            </p:nvGrpSpPr>
            <p:grpSpPr bwMode="auto">
              <a:xfrm>
                <a:off x="395288" y="4470846"/>
                <a:ext cx="3128962" cy="677689"/>
                <a:chOff x="395536" y="4472533"/>
                <a:chExt cx="3129234" cy="677689"/>
              </a:xfrm>
            </p:grpSpPr>
            <p:cxnSp>
              <p:nvCxnSpPr>
                <p:cNvPr id="45" name="Прямая со стрелкой 44"/>
                <p:cNvCxnSpPr/>
                <p:nvPr/>
              </p:nvCxnSpPr>
              <p:spPr>
                <a:xfrm>
                  <a:off x="395536" y="4688378"/>
                  <a:ext cx="2808531" cy="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46" name="Овал 45"/>
                <p:cNvSpPr/>
                <p:nvPr/>
              </p:nvSpPr>
              <p:spPr>
                <a:xfrm>
                  <a:off x="1619604" y="4616958"/>
                  <a:ext cx="144476" cy="142839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  <p:sp>
              <p:nvSpPr>
                <p:cNvPr id="47" name="TextBox 16"/>
                <p:cNvSpPr txBox="1">
                  <a:spLocks noChangeArrowheads="1"/>
                </p:cNvSpPr>
                <p:nvPr/>
              </p:nvSpPr>
              <p:spPr bwMode="auto">
                <a:xfrm>
                  <a:off x="1547664" y="4688557"/>
                  <a:ext cx="338583" cy="4616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ru-RU" sz="2400" i="1" dirty="0" smtClean="0"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:endParaRPr lang="ru-RU" sz="2400" i="1" baseline="-25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8" name="TextBox 21"/>
                <p:cNvSpPr txBox="1">
                  <a:spLocks noChangeArrowheads="1"/>
                </p:cNvSpPr>
                <p:nvPr/>
              </p:nvSpPr>
              <p:spPr bwMode="auto">
                <a:xfrm>
                  <a:off x="3203848" y="4472533"/>
                  <a:ext cx="320922" cy="4616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ru-RU" sz="2400" i="1" dirty="0">
                      <a:latin typeface="Times New Roman" pitchFamily="18" charset="0"/>
                      <a:cs typeface="Times New Roman" pitchFamily="18" charset="0"/>
                    </a:rPr>
                    <a:t>х</a:t>
                  </a:r>
                  <a:endParaRPr lang="ru-RU" sz="2400" i="1" baseline="-25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41" name="TextBox 40"/>
              <p:cNvSpPr txBox="1">
                <a:spLocks noChangeArrowheads="1"/>
              </p:cNvSpPr>
              <p:nvPr/>
            </p:nvSpPr>
            <p:spPr bwMode="auto">
              <a:xfrm>
                <a:off x="2803525" y="4832350"/>
                <a:ext cx="688975" cy="4619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 i="1" dirty="0">
                    <a:latin typeface="Times New Roman" pitchFamily="18" charset="0"/>
                    <a:cs typeface="Times New Roman" pitchFamily="18" charset="0"/>
                  </a:rPr>
                  <a:t>f (</a:t>
                </a:r>
                <a:r>
                  <a:rPr lang="ru-RU" sz="2400" i="1" dirty="0">
                    <a:latin typeface="Times New Roman" pitchFamily="18" charset="0"/>
                    <a:cs typeface="Times New Roman" pitchFamily="18" charset="0"/>
                  </a:rPr>
                  <a:t>х</a:t>
                </a:r>
                <a:r>
                  <a:rPr lang="en-US" sz="2400" i="1" dirty="0">
                    <a:latin typeface="Times New Roman" pitchFamily="18" charset="0"/>
                    <a:cs typeface="Times New Roman" pitchFamily="18" charset="0"/>
                  </a:rPr>
                  <a:t>)</a:t>
                </a:r>
                <a:endParaRPr lang="ru-RU" sz="2400" i="1" baseline="-25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2" name="TextBox 41"/>
              <p:cNvSpPr txBox="1">
                <a:spLocks noChangeArrowheads="1"/>
              </p:cNvSpPr>
              <p:nvPr/>
            </p:nvSpPr>
            <p:spPr bwMode="auto">
              <a:xfrm>
                <a:off x="895354" y="4184650"/>
                <a:ext cx="352425" cy="4921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600" b="1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–</a:t>
                </a:r>
                <a:endParaRPr lang="ru-RU" sz="2600" b="1" baseline="-25000" dirty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3" name="TextBox 42"/>
              <p:cNvSpPr txBox="1">
                <a:spLocks noChangeArrowheads="1"/>
              </p:cNvSpPr>
              <p:nvPr/>
            </p:nvSpPr>
            <p:spPr bwMode="auto">
              <a:xfrm>
                <a:off x="2252676" y="4256088"/>
                <a:ext cx="374650" cy="4921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600" b="1" i="1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+</a:t>
                </a:r>
                <a:endParaRPr lang="ru-RU" sz="2600" b="1" i="1" baseline="-25000" dirty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4" name="Дуга 43"/>
              <p:cNvSpPr/>
              <p:nvPr/>
            </p:nvSpPr>
            <p:spPr>
              <a:xfrm rot="5400000">
                <a:off x="2001056" y="4436270"/>
                <a:ext cx="865188" cy="647700"/>
              </a:xfrm>
              <a:prstGeom prst="arc">
                <a:avLst>
                  <a:gd name="adj1" fmla="val 17442194"/>
                  <a:gd name="adj2" fmla="val 4144506"/>
                </a:avLst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</p:grpSp>
        <p:sp>
          <p:nvSpPr>
            <p:cNvPr id="37" name="Дуга 36"/>
            <p:cNvSpPr/>
            <p:nvPr/>
          </p:nvSpPr>
          <p:spPr>
            <a:xfrm rot="5400000" flipH="1">
              <a:off x="646085" y="5283212"/>
              <a:ext cx="784225" cy="647700"/>
            </a:xfrm>
            <a:prstGeom prst="arc">
              <a:avLst>
                <a:gd name="adj1" fmla="val 17442194"/>
                <a:gd name="adj2" fmla="val 4144506"/>
              </a:avLst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</p:grpSp>
      <p:graphicFrame>
        <p:nvGraphicFramePr>
          <p:cNvPr id="1876999" name="Object 7"/>
          <p:cNvGraphicFramePr>
            <a:graphicFrameLocks noChangeAspect="1"/>
          </p:cNvGraphicFramePr>
          <p:nvPr/>
        </p:nvGraphicFramePr>
        <p:xfrm>
          <a:off x="714348" y="5786454"/>
          <a:ext cx="2800350" cy="511175"/>
        </p:xfrm>
        <a:graphic>
          <a:graphicData uri="http://schemas.openxmlformats.org/presentationml/2006/ole">
            <p:oleObj spid="_x0000_s1876999" name="Формула" r:id="rId7" imgW="1180800" imgH="215640" progId="Equation.3">
              <p:embed/>
            </p:oleObj>
          </a:graphicData>
        </a:graphic>
      </p:graphicFrame>
      <p:graphicFrame>
        <p:nvGraphicFramePr>
          <p:cNvPr id="1877000" name="Object 8"/>
          <p:cNvGraphicFramePr>
            <a:graphicFrameLocks noChangeAspect="1"/>
          </p:cNvGraphicFramePr>
          <p:nvPr/>
        </p:nvGraphicFramePr>
        <p:xfrm>
          <a:off x="6929454" y="4786322"/>
          <a:ext cx="428628" cy="597825"/>
        </p:xfrm>
        <a:graphic>
          <a:graphicData uri="http://schemas.openxmlformats.org/presentationml/2006/ole">
            <p:oleObj spid="_x0000_s1877000" name="Формула" r:id="rId8" imgW="126720" imgH="177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71">
                                            <p:subSp spid="_x0000_s1876994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subSp spid="_x0000_s1876995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74">
                                            <p:subSp spid="_x0000_s1876996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subSp spid="_x0000_s1876998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77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76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72" name="Прямоугольник 31"/>
          <p:cNvSpPr>
            <a:spLocks noChangeArrowheads="1"/>
          </p:cNvSpPr>
          <p:nvPr/>
        </p:nvSpPr>
        <p:spPr bwMode="auto">
          <a:xfrm>
            <a:off x="428596" y="214290"/>
            <a:ext cx="835824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/>
            <a:r>
              <a:rPr lang="ru-RU" sz="2800" dirty="0" smtClean="0">
                <a:solidFill>
                  <a:srgbClr val="000000"/>
                </a:solidFill>
                <a:latin typeface="Cambria" pitchFamily="18" charset="0"/>
              </a:rPr>
              <a:t>5) Таблица дополнительных значений:</a:t>
            </a:r>
            <a:endParaRPr lang="ru-RU" sz="2800" dirty="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87598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9" name="Таблица 48"/>
          <p:cNvGraphicFramePr>
            <a:graphicFrameLocks noGrp="1"/>
          </p:cNvGraphicFramePr>
          <p:nvPr/>
        </p:nvGraphicFramePr>
        <p:xfrm>
          <a:off x="357158" y="928670"/>
          <a:ext cx="8286806" cy="2214578"/>
        </p:xfrm>
        <a:graphic>
          <a:graphicData uri="http://schemas.openxmlformats.org/drawingml/2006/table">
            <a:tbl>
              <a:tblPr/>
              <a:tblGrid>
                <a:gridCol w="753346"/>
                <a:gridCol w="753346"/>
                <a:gridCol w="753346"/>
                <a:gridCol w="753346"/>
                <a:gridCol w="753346"/>
                <a:gridCol w="753346"/>
                <a:gridCol w="753346"/>
                <a:gridCol w="753346"/>
                <a:gridCol w="753346"/>
                <a:gridCol w="753346"/>
                <a:gridCol w="753346"/>
              </a:tblGrid>
              <a:tr h="1008282"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kumimoji="0" lang="ru-RU" sz="2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-0,5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0,5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1,42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2,58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kumimoji="0" lang="ru-RU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6296"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endParaRPr kumimoji="0" lang="ru-RU" sz="2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2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2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2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2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2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2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2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074630" name="Object 6"/>
          <p:cNvGraphicFramePr>
            <a:graphicFrameLocks noChangeAspect="1"/>
          </p:cNvGraphicFramePr>
          <p:nvPr/>
        </p:nvGraphicFramePr>
        <p:xfrm>
          <a:off x="428596" y="3429000"/>
          <a:ext cx="1146175" cy="457200"/>
        </p:xfrm>
        <a:graphic>
          <a:graphicData uri="http://schemas.openxmlformats.org/presentationml/2006/ole">
            <p:oleObj spid="_x0000_s2074630" name="Формула" r:id="rId3" imgW="507960" imgH="203040" progId="Equation.3">
              <p:embed/>
            </p:oleObj>
          </a:graphicData>
        </a:graphic>
      </p:graphicFrame>
      <p:graphicFrame>
        <p:nvGraphicFramePr>
          <p:cNvPr id="2074631" name="Object 7"/>
          <p:cNvGraphicFramePr>
            <a:graphicFrameLocks noChangeAspect="1"/>
          </p:cNvGraphicFramePr>
          <p:nvPr/>
        </p:nvGraphicFramePr>
        <p:xfrm>
          <a:off x="2714612" y="2285992"/>
          <a:ext cx="515938" cy="400050"/>
        </p:xfrm>
        <a:graphic>
          <a:graphicData uri="http://schemas.openxmlformats.org/presentationml/2006/ole">
            <p:oleObj spid="_x0000_s2074631" name="Формула" r:id="rId4" imgW="228600" imgH="177480" progId="Equation.3">
              <p:embed/>
            </p:oleObj>
          </a:graphicData>
        </a:graphic>
      </p:graphicFrame>
      <p:graphicFrame>
        <p:nvGraphicFramePr>
          <p:cNvPr id="2074632" name="Object 8"/>
          <p:cNvGraphicFramePr>
            <a:graphicFrameLocks noChangeAspect="1"/>
          </p:cNvGraphicFramePr>
          <p:nvPr/>
        </p:nvGraphicFramePr>
        <p:xfrm>
          <a:off x="4329113" y="2357438"/>
          <a:ext cx="287337" cy="400050"/>
        </p:xfrm>
        <a:graphic>
          <a:graphicData uri="http://schemas.openxmlformats.org/presentationml/2006/ole">
            <p:oleObj spid="_x0000_s2074632" name="Формула" r:id="rId5" imgW="126720" imgH="177480" progId="Equation.3">
              <p:embed/>
            </p:oleObj>
          </a:graphicData>
        </a:graphic>
      </p:graphicFrame>
      <p:graphicFrame>
        <p:nvGraphicFramePr>
          <p:cNvPr id="2074633" name="Object 9"/>
          <p:cNvGraphicFramePr>
            <a:graphicFrameLocks noChangeAspect="1"/>
          </p:cNvGraphicFramePr>
          <p:nvPr/>
        </p:nvGraphicFramePr>
        <p:xfrm>
          <a:off x="5857884" y="2357430"/>
          <a:ext cx="287337" cy="400050"/>
        </p:xfrm>
        <a:graphic>
          <a:graphicData uri="http://schemas.openxmlformats.org/presentationml/2006/ole">
            <p:oleObj spid="_x0000_s2074633" name="Формула" r:id="rId6" imgW="126720" imgH="177480" progId="Equation.3">
              <p:embed/>
            </p:oleObj>
          </a:graphicData>
        </a:graphic>
      </p:graphicFrame>
      <p:graphicFrame>
        <p:nvGraphicFramePr>
          <p:cNvPr id="2074634" name="Object 10"/>
          <p:cNvGraphicFramePr>
            <a:graphicFrameLocks noChangeAspect="1"/>
          </p:cNvGraphicFramePr>
          <p:nvPr/>
        </p:nvGraphicFramePr>
        <p:xfrm>
          <a:off x="7358082" y="2357430"/>
          <a:ext cx="287337" cy="400050"/>
        </p:xfrm>
        <a:graphic>
          <a:graphicData uri="http://schemas.openxmlformats.org/presentationml/2006/ole">
            <p:oleObj spid="_x0000_s2074634" name="Формула" r:id="rId7" imgW="126720" imgH="177480" progId="Equation.3">
              <p:embed/>
            </p:oleObj>
          </a:graphicData>
        </a:graphic>
      </p:graphicFrame>
      <p:graphicFrame>
        <p:nvGraphicFramePr>
          <p:cNvPr id="2074635" name="Object 11"/>
          <p:cNvGraphicFramePr>
            <a:graphicFrameLocks noChangeAspect="1"/>
          </p:cNvGraphicFramePr>
          <p:nvPr/>
        </p:nvGraphicFramePr>
        <p:xfrm>
          <a:off x="4929190" y="2428868"/>
          <a:ext cx="557218" cy="369767"/>
        </p:xfrm>
        <a:graphic>
          <a:graphicData uri="http://schemas.openxmlformats.org/presentationml/2006/ole">
            <p:oleObj spid="_x0000_s2074635" name="Формула" r:id="rId8" imgW="304560" imgH="203040" progId="Equation.3">
              <p:embed/>
            </p:oleObj>
          </a:graphicData>
        </a:graphic>
      </p:graphicFrame>
      <p:graphicFrame>
        <p:nvGraphicFramePr>
          <p:cNvPr id="2074636" name="Object 12"/>
          <p:cNvGraphicFramePr>
            <a:graphicFrameLocks noChangeAspect="1"/>
          </p:cNvGraphicFramePr>
          <p:nvPr/>
        </p:nvGraphicFramePr>
        <p:xfrm>
          <a:off x="6429389" y="2419476"/>
          <a:ext cx="714380" cy="344626"/>
        </p:xfrm>
        <a:graphic>
          <a:graphicData uri="http://schemas.openxmlformats.org/presentationml/2006/ole">
            <p:oleObj spid="_x0000_s2074636" name="Формула" r:id="rId9" imgW="419040" imgH="203040" progId="Equation.3">
              <p:embed/>
            </p:oleObj>
          </a:graphicData>
        </a:graphic>
      </p:graphicFrame>
      <p:graphicFrame>
        <p:nvGraphicFramePr>
          <p:cNvPr id="2074637" name="Object 13"/>
          <p:cNvGraphicFramePr>
            <a:graphicFrameLocks noChangeAspect="1"/>
          </p:cNvGraphicFramePr>
          <p:nvPr/>
        </p:nvGraphicFramePr>
        <p:xfrm>
          <a:off x="428596" y="4143380"/>
          <a:ext cx="1403350" cy="457200"/>
        </p:xfrm>
        <a:graphic>
          <a:graphicData uri="http://schemas.openxmlformats.org/presentationml/2006/ole">
            <p:oleObj spid="_x0000_s2074637" name="Формула" r:id="rId10" imgW="622080" imgH="203040" progId="Equation.3">
              <p:embed/>
            </p:oleObj>
          </a:graphicData>
        </a:graphic>
      </p:graphicFrame>
      <p:graphicFrame>
        <p:nvGraphicFramePr>
          <p:cNvPr id="2074638" name="Object 14"/>
          <p:cNvGraphicFramePr>
            <a:graphicFrameLocks noChangeAspect="1"/>
          </p:cNvGraphicFramePr>
          <p:nvPr/>
        </p:nvGraphicFramePr>
        <p:xfrm>
          <a:off x="385763" y="4929188"/>
          <a:ext cx="1231900" cy="457200"/>
        </p:xfrm>
        <a:graphic>
          <a:graphicData uri="http://schemas.openxmlformats.org/presentationml/2006/ole">
            <p:oleObj spid="_x0000_s2074638" name="Формула" r:id="rId11" imgW="545760" imgH="203040" progId="Equation.3">
              <p:embed/>
            </p:oleObj>
          </a:graphicData>
        </a:graphic>
      </p:graphicFrame>
      <p:graphicFrame>
        <p:nvGraphicFramePr>
          <p:cNvPr id="2074639" name="Object 15"/>
          <p:cNvGraphicFramePr>
            <a:graphicFrameLocks noChangeAspect="1"/>
          </p:cNvGraphicFramePr>
          <p:nvPr/>
        </p:nvGraphicFramePr>
        <p:xfrm>
          <a:off x="428596" y="5715016"/>
          <a:ext cx="973138" cy="457200"/>
        </p:xfrm>
        <a:graphic>
          <a:graphicData uri="http://schemas.openxmlformats.org/presentationml/2006/ole">
            <p:oleObj spid="_x0000_s2074639" name="Формула" r:id="rId12" imgW="43164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72" name="Прямоугольник 31"/>
          <p:cNvSpPr>
            <a:spLocks noChangeArrowheads="1"/>
          </p:cNvSpPr>
          <p:nvPr/>
        </p:nvSpPr>
        <p:spPr bwMode="auto">
          <a:xfrm>
            <a:off x="428596" y="214290"/>
            <a:ext cx="835824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/>
            <a:r>
              <a:rPr lang="ru-RU" sz="2800" dirty="0" smtClean="0">
                <a:solidFill>
                  <a:srgbClr val="000000"/>
                </a:solidFill>
                <a:latin typeface="Cambria" pitchFamily="18" charset="0"/>
              </a:rPr>
              <a:t>5) Таблица дополнительных значений:</a:t>
            </a:r>
            <a:endParaRPr lang="ru-RU" sz="2800" dirty="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87598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9" name="Таблица 48"/>
          <p:cNvGraphicFramePr>
            <a:graphicFrameLocks noGrp="1"/>
          </p:cNvGraphicFramePr>
          <p:nvPr/>
        </p:nvGraphicFramePr>
        <p:xfrm>
          <a:off x="357158" y="928670"/>
          <a:ext cx="8286806" cy="2214578"/>
        </p:xfrm>
        <a:graphic>
          <a:graphicData uri="http://schemas.openxmlformats.org/drawingml/2006/table">
            <a:tbl>
              <a:tblPr/>
              <a:tblGrid>
                <a:gridCol w="753346"/>
                <a:gridCol w="753346"/>
                <a:gridCol w="753346"/>
                <a:gridCol w="753346"/>
                <a:gridCol w="753346"/>
                <a:gridCol w="753346"/>
                <a:gridCol w="753346"/>
                <a:gridCol w="753346"/>
                <a:gridCol w="753346"/>
                <a:gridCol w="753346"/>
                <a:gridCol w="753346"/>
              </a:tblGrid>
              <a:tr h="1008282"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kumimoji="0" lang="ru-RU" sz="2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-0,5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0,5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1,42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2,58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kumimoji="0" lang="ru-RU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6296"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endParaRPr kumimoji="0" lang="ru-RU" sz="2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2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2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2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2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2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2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38</a:t>
                      </a: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2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878022" name="Object 6"/>
          <p:cNvGraphicFramePr>
            <a:graphicFrameLocks noChangeAspect="1"/>
          </p:cNvGraphicFramePr>
          <p:nvPr/>
        </p:nvGraphicFramePr>
        <p:xfrm>
          <a:off x="500034" y="3286124"/>
          <a:ext cx="5897563" cy="542925"/>
        </p:xfrm>
        <a:graphic>
          <a:graphicData uri="http://schemas.openxmlformats.org/presentationml/2006/ole">
            <p:oleObj spid="_x0000_s1878022" name="Формула" r:id="rId3" imgW="2616120" imgH="241200" progId="Equation.3">
              <p:embed/>
            </p:oleObj>
          </a:graphicData>
        </a:graphic>
      </p:graphicFrame>
      <p:graphicFrame>
        <p:nvGraphicFramePr>
          <p:cNvPr id="1878023" name="Object 7"/>
          <p:cNvGraphicFramePr>
            <a:graphicFrameLocks noChangeAspect="1"/>
          </p:cNvGraphicFramePr>
          <p:nvPr/>
        </p:nvGraphicFramePr>
        <p:xfrm>
          <a:off x="500034" y="4214818"/>
          <a:ext cx="7615238" cy="542925"/>
        </p:xfrm>
        <a:graphic>
          <a:graphicData uri="http://schemas.openxmlformats.org/presentationml/2006/ole">
            <p:oleObj spid="_x0000_s1878023" name="Формула" r:id="rId4" imgW="3377880" imgH="241200" progId="Equation.3">
              <p:embed/>
            </p:oleObj>
          </a:graphicData>
        </a:graphic>
      </p:graphicFrame>
      <p:graphicFrame>
        <p:nvGraphicFramePr>
          <p:cNvPr id="1878024" name="Object 8"/>
          <p:cNvGraphicFramePr>
            <a:graphicFrameLocks noChangeAspect="1"/>
          </p:cNvGraphicFramePr>
          <p:nvPr/>
        </p:nvGraphicFramePr>
        <p:xfrm>
          <a:off x="500034" y="5786454"/>
          <a:ext cx="4237038" cy="514350"/>
        </p:xfrm>
        <a:graphic>
          <a:graphicData uri="http://schemas.openxmlformats.org/presentationml/2006/ole">
            <p:oleObj spid="_x0000_s1878024" name="Формула" r:id="rId5" imgW="1879560" imgH="228600" progId="Equation.3">
              <p:embed/>
            </p:oleObj>
          </a:graphicData>
        </a:graphic>
      </p:graphicFrame>
      <p:graphicFrame>
        <p:nvGraphicFramePr>
          <p:cNvPr id="1878025" name="Object 9"/>
          <p:cNvGraphicFramePr>
            <a:graphicFrameLocks noChangeAspect="1"/>
          </p:cNvGraphicFramePr>
          <p:nvPr/>
        </p:nvGraphicFramePr>
        <p:xfrm>
          <a:off x="500034" y="5000636"/>
          <a:ext cx="6526212" cy="542925"/>
        </p:xfrm>
        <a:graphic>
          <a:graphicData uri="http://schemas.openxmlformats.org/presentationml/2006/ole">
            <p:oleObj spid="_x0000_s1878025" name="Формула" r:id="rId6" imgW="2895480" imgH="241200" progId="Equation.3">
              <p:embed/>
            </p:oleObj>
          </a:graphicData>
        </a:graphic>
      </p:graphicFrame>
      <p:graphicFrame>
        <p:nvGraphicFramePr>
          <p:cNvPr id="1878026" name="Object 10"/>
          <p:cNvGraphicFramePr>
            <a:graphicFrameLocks noChangeAspect="1"/>
          </p:cNvGraphicFramePr>
          <p:nvPr/>
        </p:nvGraphicFramePr>
        <p:xfrm>
          <a:off x="2714612" y="2357430"/>
          <a:ext cx="515938" cy="400050"/>
        </p:xfrm>
        <a:graphic>
          <a:graphicData uri="http://schemas.openxmlformats.org/presentationml/2006/ole">
            <p:oleObj spid="_x0000_s1878026" name="Формула" r:id="rId7" imgW="228600" imgH="177480" progId="Equation.3">
              <p:embed/>
            </p:oleObj>
          </a:graphicData>
        </a:graphic>
      </p:graphicFrame>
      <p:graphicFrame>
        <p:nvGraphicFramePr>
          <p:cNvPr id="1878027" name="Object 11"/>
          <p:cNvGraphicFramePr>
            <a:graphicFrameLocks noChangeAspect="1"/>
          </p:cNvGraphicFramePr>
          <p:nvPr/>
        </p:nvGraphicFramePr>
        <p:xfrm>
          <a:off x="4357686" y="2285992"/>
          <a:ext cx="287337" cy="400050"/>
        </p:xfrm>
        <a:graphic>
          <a:graphicData uri="http://schemas.openxmlformats.org/presentationml/2006/ole">
            <p:oleObj spid="_x0000_s1878027" name="Формула" r:id="rId8" imgW="126720" imgH="177480" progId="Equation.3">
              <p:embed/>
            </p:oleObj>
          </a:graphicData>
        </a:graphic>
      </p:graphicFrame>
      <p:graphicFrame>
        <p:nvGraphicFramePr>
          <p:cNvPr id="1878028" name="Object 12"/>
          <p:cNvGraphicFramePr>
            <a:graphicFrameLocks noChangeAspect="1"/>
          </p:cNvGraphicFramePr>
          <p:nvPr/>
        </p:nvGraphicFramePr>
        <p:xfrm>
          <a:off x="7358082" y="2357430"/>
          <a:ext cx="287337" cy="400050"/>
        </p:xfrm>
        <a:graphic>
          <a:graphicData uri="http://schemas.openxmlformats.org/presentationml/2006/ole">
            <p:oleObj spid="_x0000_s1878028" name="Формула" r:id="rId9" imgW="126720" imgH="177480" progId="Equation.3">
              <p:embed/>
            </p:oleObj>
          </a:graphicData>
        </a:graphic>
      </p:graphicFrame>
      <p:graphicFrame>
        <p:nvGraphicFramePr>
          <p:cNvPr id="1878029" name="Object 13"/>
          <p:cNvGraphicFramePr>
            <a:graphicFrameLocks noChangeAspect="1"/>
          </p:cNvGraphicFramePr>
          <p:nvPr/>
        </p:nvGraphicFramePr>
        <p:xfrm>
          <a:off x="5857884" y="2357430"/>
          <a:ext cx="287337" cy="400050"/>
        </p:xfrm>
        <a:graphic>
          <a:graphicData uri="http://schemas.openxmlformats.org/presentationml/2006/ole">
            <p:oleObj spid="_x0000_s1878029" name="Формула" r:id="rId10" imgW="126720" imgH="177480" progId="Equation.3">
              <p:embed/>
            </p:oleObj>
          </a:graphicData>
        </a:graphic>
      </p:graphicFrame>
      <p:graphicFrame>
        <p:nvGraphicFramePr>
          <p:cNvPr id="1878030" name="Object 14"/>
          <p:cNvGraphicFramePr>
            <a:graphicFrameLocks noChangeAspect="1"/>
          </p:cNvGraphicFramePr>
          <p:nvPr/>
        </p:nvGraphicFramePr>
        <p:xfrm>
          <a:off x="8143900" y="2357430"/>
          <a:ext cx="287338" cy="400050"/>
        </p:xfrm>
        <a:graphic>
          <a:graphicData uri="http://schemas.openxmlformats.org/presentationml/2006/ole">
            <p:oleObj spid="_x0000_s1878030" name="Формула" r:id="rId11" imgW="126720" imgH="177480" progId="Equation.3">
              <p:embed/>
            </p:oleObj>
          </a:graphicData>
        </a:graphic>
      </p:graphicFrame>
      <p:graphicFrame>
        <p:nvGraphicFramePr>
          <p:cNvPr id="1878031" name="Object 15"/>
          <p:cNvGraphicFramePr>
            <a:graphicFrameLocks noChangeAspect="1"/>
          </p:cNvGraphicFramePr>
          <p:nvPr/>
        </p:nvGraphicFramePr>
        <p:xfrm>
          <a:off x="5000628" y="2357430"/>
          <a:ext cx="557212" cy="369888"/>
        </p:xfrm>
        <a:graphic>
          <a:graphicData uri="http://schemas.openxmlformats.org/presentationml/2006/ole">
            <p:oleObj spid="_x0000_s1878031" name="Формула" r:id="rId12" imgW="304560" imgH="203040" progId="Equation.3">
              <p:embed/>
            </p:oleObj>
          </a:graphicData>
        </a:graphic>
      </p:graphicFrame>
      <p:graphicFrame>
        <p:nvGraphicFramePr>
          <p:cNvPr id="1878032" name="Object 16"/>
          <p:cNvGraphicFramePr>
            <a:graphicFrameLocks noChangeAspect="1"/>
          </p:cNvGraphicFramePr>
          <p:nvPr/>
        </p:nvGraphicFramePr>
        <p:xfrm>
          <a:off x="6357950" y="2428868"/>
          <a:ext cx="765175" cy="369887"/>
        </p:xfrm>
        <a:graphic>
          <a:graphicData uri="http://schemas.openxmlformats.org/presentationml/2006/ole">
            <p:oleObj spid="_x0000_s1878032" name="Формула" r:id="rId13" imgW="419040" imgH="203040" progId="Equation.3">
              <p:embed/>
            </p:oleObj>
          </a:graphicData>
        </a:graphic>
      </p:graphicFrame>
      <p:graphicFrame>
        <p:nvGraphicFramePr>
          <p:cNvPr id="1878033" name="Object 17"/>
          <p:cNvGraphicFramePr>
            <a:graphicFrameLocks noChangeAspect="1"/>
          </p:cNvGraphicFramePr>
          <p:nvPr/>
        </p:nvGraphicFramePr>
        <p:xfrm>
          <a:off x="1142976" y="2357430"/>
          <a:ext cx="688975" cy="371475"/>
        </p:xfrm>
        <a:graphic>
          <a:graphicData uri="http://schemas.openxmlformats.org/presentationml/2006/ole">
            <p:oleObj spid="_x0000_s1878033" name="Формула" r:id="rId14" imgW="304560" imgH="164880" progId="Equation.3">
              <p:embed/>
            </p:oleObj>
          </a:graphicData>
        </a:graphic>
      </p:graphicFrame>
      <p:graphicFrame>
        <p:nvGraphicFramePr>
          <p:cNvPr id="1878034" name="Object 18"/>
          <p:cNvGraphicFramePr>
            <a:graphicFrameLocks noChangeAspect="1"/>
          </p:cNvGraphicFramePr>
          <p:nvPr/>
        </p:nvGraphicFramePr>
        <p:xfrm>
          <a:off x="1785918" y="2786058"/>
          <a:ext cx="875106" cy="331619"/>
        </p:xfrm>
        <a:graphic>
          <a:graphicData uri="http://schemas.openxmlformats.org/presentationml/2006/ole">
            <p:oleObj spid="_x0000_s1878034" name="Формула" r:id="rId15" imgW="533160" imgH="203040" progId="Equation.3">
              <p:embed/>
            </p:oleObj>
          </a:graphicData>
        </a:graphic>
      </p:graphicFrame>
      <p:graphicFrame>
        <p:nvGraphicFramePr>
          <p:cNvPr id="1878035" name="Object 19"/>
          <p:cNvGraphicFramePr>
            <a:graphicFrameLocks noChangeAspect="1"/>
          </p:cNvGraphicFramePr>
          <p:nvPr/>
        </p:nvGraphicFramePr>
        <p:xfrm>
          <a:off x="3348038" y="2786063"/>
          <a:ext cx="750887" cy="331787"/>
        </p:xfrm>
        <a:graphic>
          <a:graphicData uri="http://schemas.openxmlformats.org/presentationml/2006/ole">
            <p:oleObj spid="_x0000_s1878035" name="Формула" r:id="rId16" imgW="45720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8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8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8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8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8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8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8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8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8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8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72" name="Прямоугольник 31"/>
          <p:cNvSpPr>
            <a:spLocks noChangeArrowheads="1"/>
          </p:cNvSpPr>
          <p:nvPr/>
        </p:nvSpPr>
        <p:spPr bwMode="auto">
          <a:xfrm>
            <a:off x="428596" y="214290"/>
            <a:ext cx="835824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/>
            <a:r>
              <a:rPr lang="ru-RU" sz="2800" dirty="0" smtClean="0">
                <a:solidFill>
                  <a:srgbClr val="000000"/>
                </a:solidFill>
                <a:latin typeface="Cambria" pitchFamily="18" charset="0"/>
              </a:rPr>
              <a:t>6) График функции:</a:t>
            </a:r>
            <a:endParaRPr lang="ru-RU" sz="2800" dirty="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87598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" name="Рисунок 8"/>
          <p:cNvPicPr/>
          <p:nvPr/>
        </p:nvPicPr>
        <p:blipFill>
          <a:blip r:embed="rId2" cstate="print"/>
          <a:srcRect l="23268" t="14345" r="18866"/>
          <a:stretch>
            <a:fillRect/>
          </a:stretch>
        </p:blipFill>
        <p:spPr>
          <a:xfrm>
            <a:off x="1857356" y="928670"/>
            <a:ext cx="5192572" cy="56436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890" name="Object 2"/>
          <p:cNvGraphicFramePr>
            <a:graphicFrameLocks noChangeAspect="1"/>
          </p:cNvGraphicFramePr>
          <p:nvPr/>
        </p:nvGraphicFramePr>
        <p:xfrm>
          <a:off x="1571604" y="3143248"/>
          <a:ext cx="5226050" cy="1000125"/>
        </p:xfrm>
        <a:graphic>
          <a:graphicData uri="http://schemas.openxmlformats.org/presentationml/2006/ole">
            <p:oleObj spid="_x0000_s1882114" name="Формула" r:id="rId3" imgW="1193760" imgH="228600" progId="Equation.3">
              <p:embed/>
            </p:oleObj>
          </a:graphicData>
        </a:graphic>
      </p:graphicFrame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85720" y="428604"/>
            <a:ext cx="8467732" cy="2214578"/>
          </a:xfrm>
        </p:spPr>
        <p:txBody>
          <a:bodyPr>
            <a:normAutofit/>
          </a:bodyPr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latin typeface="Cambria" pitchFamily="18" charset="0"/>
              </a:rPr>
              <a:t>Домашнее задание:</a:t>
            </a:r>
            <a:r>
              <a:rPr lang="ru-RU" i="1" dirty="0" smtClean="0">
                <a:solidFill>
                  <a:srgbClr val="FF0000"/>
                </a:solidFill>
                <a:latin typeface="Cambria" pitchFamily="18" charset="0"/>
              </a:rPr>
              <a:t/>
            </a:r>
            <a:br>
              <a:rPr lang="ru-RU" i="1" dirty="0" smtClean="0">
                <a:solidFill>
                  <a:srgbClr val="FF0000"/>
                </a:solidFill>
                <a:latin typeface="Cambria" pitchFamily="18" charset="0"/>
              </a:rPr>
            </a:br>
            <a:r>
              <a:rPr lang="ru-RU" i="1" dirty="0" smtClean="0">
                <a:solidFill>
                  <a:schemeClr val="tx1"/>
                </a:solidFill>
                <a:latin typeface="Cambria" pitchFamily="18" charset="0"/>
              </a:rPr>
              <a:t/>
            </a:r>
            <a:br>
              <a:rPr lang="ru-RU" i="1" dirty="0" smtClean="0">
                <a:solidFill>
                  <a:schemeClr val="tx1"/>
                </a:solidFill>
                <a:latin typeface="Cambria" pitchFamily="18" charset="0"/>
              </a:rPr>
            </a:br>
            <a:r>
              <a:rPr lang="ru-RU" i="1" dirty="0" smtClean="0">
                <a:solidFill>
                  <a:schemeClr val="tx1"/>
                </a:solidFill>
                <a:latin typeface="Cambria" pitchFamily="18" charset="0"/>
              </a:rPr>
              <a:t/>
            </a:r>
            <a:br>
              <a:rPr lang="ru-RU" i="1" dirty="0" smtClean="0">
                <a:solidFill>
                  <a:schemeClr val="tx1"/>
                </a:solidFill>
                <a:latin typeface="Cambria" pitchFamily="18" charset="0"/>
              </a:rPr>
            </a:br>
            <a:r>
              <a:rPr lang="ru-RU" sz="2200" dirty="0" smtClean="0">
                <a:solidFill>
                  <a:schemeClr val="tx1"/>
                </a:solidFill>
                <a:latin typeface="+mn-lt"/>
              </a:rPr>
              <a:t>Исследовать функцию с помощью производной и построить её график</a:t>
            </a:r>
            <a:endParaRPr lang="ru-RU" sz="2200" dirty="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25051</TotalTime>
  <Words>185</Words>
  <Application>Microsoft Office PowerPoint</Application>
  <PresentationFormat>Экран (4:3)</PresentationFormat>
  <Paragraphs>63</Paragraphs>
  <Slides>9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Эркер</vt:lpstr>
      <vt:lpstr>Формула</vt:lpstr>
      <vt:lpstr>Исследование функции с помощью производной и построение ее графика</vt:lpstr>
      <vt:lpstr>Общая схема исследования</vt:lpstr>
      <vt:lpstr>Задание: Исследовать функцию с помощью производной и построить её график</vt:lpstr>
      <vt:lpstr>Слайд 4</vt:lpstr>
      <vt:lpstr>Слайд 5</vt:lpstr>
      <vt:lpstr>Слайд 6</vt:lpstr>
      <vt:lpstr>Слайд 7</vt:lpstr>
      <vt:lpstr>Слайд 8</vt:lpstr>
      <vt:lpstr>Домашнее задание:   Исследовать функцию с помощью производной и построить её график</vt:lpstr>
    </vt:vector>
  </TitlesOfParts>
  <Manager>БГА</Manager>
  <Company>ектс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Начала математического анализа</dc:title>
  <dc:creator>Колледж; Башкирцева Г.А.</dc:creator>
  <cp:lastModifiedBy>SERGEY</cp:lastModifiedBy>
  <cp:revision>1680</cp:revision>
  <dcterms:created xsi:type="dcterms:W3CDTF">2014-02-06T11:08:09Z</dcterms:created>
  <dcterms:modified xsi:type="dcterms:W3CDTF">2021-01-14T16:00:38Z</dcterms:modified>
</cp:coreProperties>
</file>