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9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6559" autoAdjust="0"/>
  </p:normalViewPr>
  <p:slideViewPr>
    <p:cSldViewPr>
      <p:cViewPr varScale="1">
        <p:scale>
          <a:sx n="102" d="100"/>
          <a:sy n="102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55DE6C-D040-4FCD-98FA-A1B5C08BFD4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81D5A9-0870-4E14-8D46-3997CF662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Экономическая система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solidFill>
            <a:schemeClr val="bg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  -</a:t>
            </a:r>
            <a:r>
              <a:rPr lang="ru-RU" sz="2400" b="1" dirty="0" smtClean="0">
                <a:solidFill>
                  <a:schemeClr val="tx1"/>
                </a:solidFill>
                <a:latin typeface="Arial" charset="0"/>
              </a:rPr>
              <a:t>это способ организации хозяйственной жизни  общества для решения стоящих перед ним вопросов: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 - Что производить?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 - Как производить?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- Для кого производить?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flowChartPunchedTape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Типы экономических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36575" indent="-536575">
              <a:tabLst>
                <a:tab pos="358775" algn="l"/>
              </a:tabLst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Традиционная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tabLst>
                <a:tab pos="358775" algn="l"/>
              </a:tabLst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tabLst>
                <a:tab pos="358775" algn="l"/>
              </a:tabLst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Командно-административная (плановая) </a:t>
            </a:r>
          </a:p>
          <a:p>
            <a:pPr marL="536575" indent="-536575">
              <a:buNone/>
              <a:tabLst>
                <a:tab pos="358775" algn="l"/>
              </a:tabLst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tabLst>
                <a:tab pos="358775" algn="l"/>
              </a:tabLst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Рыночная</a:t>
            </a:r>
          </a:p>
          <a:p>
            <a:pPr marL="536575" indent="-536575">
              <a:tabLst>
                <a:tab pos="358775" algn="l"/>
              </a:tabLst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tabLst>
                <a:tab pos="358775" algn="l"/>
              </a:tabLst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Смешанная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10980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Задание 1</a:t>
            </a:r>
            <a:r>
              <a:rPr lang="ru-RU" sz="2000" dirty="0" smtClean="0"/>
              <a:t>.   Заполните таблицу: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323528" y="0"/>
          <a:ext cx="8568952" cy="670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700300"/>
                <a:gridCol w="2142238"/>
                <a:gridCol w="2142238"/>
              </a:tblGrid>
              <a:tr h="531353"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 систем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Недостатки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стран</a:t>
                      </a:r>
                      <a:endParaRPr lang="ru-RU" dirty="0"/>
                    </a:p>
                  </a:txBody>
                  <a:tcPr/>
                </a:tc>
              </a:tr>
              <a:tr h="14703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Традиционная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Мастерство передается из поколения в поколение;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Стабильность и предсказуемость общества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Отсталая техника</a:t>
                      </a:r>
                    </a:p>
                    <a:p>
                      <a:pPr algn="l">
                        <a:lnSpc>
                          <a:spcPct val="100000"/>
                        </a:lnSpc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Ручной труд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Сельскохозяйственное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производство</a:t>
                      </a:r>
                    </a:p>
                    <a:p>
                      <a:pPr algn="l">
                        <a:lnSpc>
                          <a:spcPct val="100000"/>
                        </a:lnSpc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Беззащитность перед внешними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воздействиями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Бангладеш, Афганистан, Пакистан, Азербайджан,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20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Командно-административная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Одних товаров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больше, чем нужно, других – меньше (переизбыток – дефицит);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отсталость технического развития. Всё зависит от с/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и внешней торговли. Государственное планирование.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Стабильность общества, экономики, возможность быстрого распределения и перераспределения ресурсов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Куба, Вьетнам, Северная Корея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44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Рыночная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Большая свобода выбора для производителей и потребителей. Внедрение передовых технологий. Высокое качество продукции.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Большая разница в доходах                 граждан, в уровне жизни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Проблемы :безработица, платные услуги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Германия, США, Япония, Великобритания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441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Смешанная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Производители сами решают, что производить, а покупатели, что и в каком количестве покупать. Развито большое количество отраслей промышленности. Торговые связи обширны. Высокий рост производства.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 способно подорвать  нормальное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рыночного уклада, если будет слишком вмешиваться в рыночные законы.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Россия, Венгрия, Болгария, Польша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Заключение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Мы живём с вами в век конкуренции, рынка и прекрасно понимаем, что главное для всех стран, а для России особенно, найти своё место в этом мире, развиваться всё лучше и качественней.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" name="Содержимое 10" descr="кремль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628800"/>
            <a:ext cx="4032448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310</TotalTime>
  <Words>267</Words>
  <Application>Microsoft Office PowerPoint</Application>
  <PresentationFormat>Экран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Экономическая система </vt:lpstr>
      <vt:lpstr>Типы экономических систем</vt:lpstr>
      <vt:lpstr>Задание 1.   Заполните таблицу: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экономики: маничева О.В</dc:title>
  <dc:creator>user</dc:creator>
  <cp:lastModifiedBy>Admin</cp:lastModifiedBy>
  <cp:revision>30</cp:revision>
  <dcterms:created xsi:type="dcterms:W3CDTF">2012-09-30T12:02:58Z</dcterms:created>
  <dcterms:modified xsi:type="dcterms:W3CDTF">2020-05-14T14:06:07Z</dcterms:modified>
</cp:coreProperties>
</file>