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Сборка электрических схем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Введение в специальность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Посмотрите видео Монтаж распределительной коробки (выключатели и розетки)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7"/>
            <a:ext cx="8229600" cy="1872208"/>
          </a:xfrm>
        </p:spPr>
        <p:txBody>
          <a:bodyPr>
            <a:normAutofit/>
          </a:bodyPr>
          <a:lstStyle/>
          <a:p>
            <a:pPr hangingPunct="0"/>
            <a:r>
              <a:rPr lang="ru-RU" sz="2800" u="sng" dirty="0" smtClean="0"/>
              <a:t>https://www.youtube.com/watch?v=t99yyM0b6Xk</a:t>
            </a:r>
            <a:r>
              <a:rPr lang="ru-RU" sz="2800" dirty="0" smtClean="0"/>
              <a:t> </a:t>
            </a:r>
          </a:p>
          <a:p>
            <a:pPr hangingPunct="0"/>
            <a:r>
              <a:rPr lang="ru-RU" sz="2800" u="sng" dirty="0" smtClean="0"/>
              <a:t>https://www.youtube.com/watch?v=Xyvq6e5jfG8</a:t>
            </a:r>
            <a:r>
              <a:rPr lang="ru-RU" sz="2800" dirty="0" smtClean="0"/>
              <a:t> </a:t>
            </a:r>
          </a:p>
          <a:p>
            <a:pPr hangingPunct="0"/>
            <a:r>
              <a:rPr lang="ru-RU" sz="2800" u="sng" dirty="0" smtClean="0"/>
              <a:t>https://www.youtube.com/watch?v=omo_2g-SRqQ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536" y="4077072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Данные видео являются ознакомительными 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5373216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После просмотра ответьте на вопросы, ответы отправьте на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jlgus671280@rambler.ru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Какие бывают способы соединения проводов?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Каким должно быть сечение провода для розеток.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Объясните почему выключатель устанавливают на фазу а не на ноль.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Какого цвета должен быть нулевой провод.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Зачем разделять электропроводку в комнате на две группы – освещение и силовую.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Какие инструменты используют для монтажа электропроводки.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Какого цвета должен быть </a:t>
            </a:r>
            <a:r>
              <a:rPr lang="ru-RU" dirty="0" smtClean="0"/>
              <a:t>провод заземления.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100</Words>
  <Application>Microsoft Office PowerPoint</Application>
  <PresentationFormat>Экран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Сборка электрических схем </vt:lpstr>
      <vt:lpstr>Посмотрите видео Монтаж распределительной коробки (выключатели и розетки)</vt:lpstr>
      <vt:lpstr>Вопросы: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Сборка электрических схем </dc:title>
  <cp:lastModifiedBy>103</cp:lastModifiedBy>
  <cp:revision>5</cp:revision>
  <dcterms:modified xsi:type="dcterms:W3CDTF">2020-03-26T06:56:58Z</dcterms:modified>
</cp:coreProperties>
</file>