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0" r:id="rId9"/>
    <p:sldId id="273" r:id="rId10"/>
    <p:sldId id="268" r:id="rId11"/>
    <p:sldId id="269" r:id="rId12"/>
    <p:sldId id="262" r:id="rId13"/>
    <p:sldId id="263" r:id="rId14"/>
    <p:sldId id="264" r:id="rId15"/>
    <p:sldId id="261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49C1-C4B2-4D52-B1AF-CB4EC23FEDD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244F-8F1E-43C5-B3E1-B38813C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556792"/>
            <a:ext cx="6190456" cy="1470025"/>
          </a:xfrm>
        </p:spPr>
        <p:txBody>
          <a:bodyPr/>
          <a:lstStyle/>
          <a:p>
            <a:r>
              <a:rPr lang="ru-RU" b="1" dirty="0" smtClean="0"/>
              <a:t>День открытых дверей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Встреча со школьниками. Мастер класс по нарезке овощей.</a:t>
            </a:r>
          </a:p>
          <a:p>
            <a:r>
              <a:rPr lang="ru-RU" b="1" dirty="0" smtClean="0"/>
              <a:t>Профориентационная работа</a:t>
            </a:r>
            <a:endParaRPr lang="ru-RU" b="1" dirty="0"/>
          </a:p>
        </p:txBody>
      </p:sp>
      <p:pic>
        <p:nvPicPr>
          <p:cNvPr id="6" name="Picture 16" descr="ГЭТ"/>
          <p:cNvPicPr>
            <a:picLocks noChangeAspect="1" noChangeArrowheads="1"/>
          </p:cNvPicPr>
          <p:nvPr/>
        </p:nvPicPr>
        <p:blipFill>
          <a:blip r:embed="rId2" cstate="print"/>
          <a:srcRect l="34244" t="25192" r="10439" b="4564"/>
          <a:stretch>
            <a:fillRect/>
          </a:stretch>
        </p:blipFill>
        <p:spPr>
          <a:xfrm>
            <a:off x="755576" y="692696"/>
            <a:ext cx="1512168" cy="1440160"/>
          </a:xfrm>
          <a:prstGeom prst="rect">
            <a:avLst/>
          </a:prstGeom>
          <a:noFill/>
        </p:spPr>
      </p:pic>
      <p:pic>
        <p:nvPicPr>
          <p:cNvPr id="7" name="Picture 3" descr="музей0002"/>
          <p:cNvPicPr>
            <a:picLocks noChangeAspect="1" noChangeArrowheads="1"/>
          </p:cNvPicPr>
          <p:nvPr/>
        </p:nvPicPr>
        <p:blipFill>
          <a:blip r:embed="rId3" cstate="print"/>
          <a:srcRect l="63449" t="29375" r="27217" b="60430"/>
          <a:stretch>
            <a:fillRect/>
          </a:stretch>
        </p:blipFill>
        <p:spPr bwMode="auto">
          <a:xfrm>
            <a:off x="755576" y="2204864"/>
            <a:ext cx="1512168" cy="123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Одеваем спецодежду и приступаем к творчеству</a:t>
            </a:r>
            <a:endParaRPr lang="ru-RU" b="1" dirty="0"/>
          </a:p>
        </p:txBody>
      </p:sp>
      <p:pic>
        <p:nvPicPr>
          <p:cNvPr id="8194" name="Picture 2" descr="C:\Documents and Settings\Admin\Рабочий стол\РАБОТА\мастер класс фото - профориентация\DSCF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034617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6165304"/>
            <a:ext cx="3310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 перед этим мы помыли руки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Да, огурцы можно есть</a:t>
            </a:r>
            <a:endParaRPr lang="ru-RU" b="1" dirty="0"/>
          </a:p>
        </p:txBody>
      </p:sp>
      <p:pic>
        <p:nvPicPr>
          <p:cNvPr id="10242" name="Picture 2" descr="C:\Documents and Settings\Admin\Рабочий стол\РАБОТА\мастер класс фото - профориентация\DSCF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6918"/>
            <a:ext cx="6408711" cy="4806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Аккуратно работаем с ножом, не торопимся</a:t>
            </a:r>
            <a:endParaRPr lang="ru-RU" b="1" dirty="0"/>
          </a:p>
        </p:txBody>
      </p:sp>
      <p:pic>
        <p:nvPicPr>
          <p:cNvPr id="11266" name="Picture 2" descr="C:\Documents and Settings\Admin\Рабочий стол\РАБОТА\мастер класс фото - профориентация\DSCF0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383" r="10594"/>
          <a:stretch>
            <a:fillRect/>
          </a:stretch>
        </p:blipFill>
        <p:spPr bwMode="auto">
          <a:xfrm>
            <a:off x="467544" y="2060848"/>
            <a:ext cx="3610744" cy="2956768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РАБОТА\мастер класс фото - профориентация\DSCF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62" t="6"/>
          <a:stretch>
            <a:fillRect/>
          </a:stretch>
        </p:blipFill>
        <p:spPr bwMode="auto">
          <a:xfrm>
            <a:off x="4237588" y="1988840"/>
            <a:ext cx="4449212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44522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Изобретать новое блюдо «Огурец с кровью» не будем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Сложное в простом и простое в сложном</a:t>
            </a:r>
            <a:endParaRPr lang="ru-RU" b="1" dirty="0"/>
          </a:p>
        </p:txBody>
      </p:sp>
      <p:pic>
        <p:nvPicPr>
          <p:cNvPr id="12290" name="Picture 2" descr="C:\Documents and Settings\Admin\Рабочий стол\РАБОТА\мастер класс фото - профориентация\DSCF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329677" cy="4747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Творческий процесс идет полным ходом</a:t>
            </a:r>
            <a:endParaRPr lang="ru-RU" b="1" dirty="0"/>
          </a:p>
        </p:txBody>
      </p:sp>
      <p:pic>
        <p:nvPicPr>
          <p:cNvPr id="13314" name="Picture 2" descr="C:\Documents and Settings\Admin\Рабочий стол\РАБОТА\мастер класс фото - профориентация\DSCF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5997" y="2097503"/>
            <a:ext cx="4325689" cy="3244267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РАБОТА\мастер класс фото - профориентация\DSCF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844824"/>
            <a:ext cx="4512501" cy="33843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99992" y="5445224"/>
            <a:ext cx="4451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Помогает учащаяся 3 курса </a:t>
            </a:r>
            <a:r>
              <a:rPr lang="ru-RU" b="1" dirty="0" err="1" smtClean="0"/>
              <a:t>Лицисю</a:t>
            </a:r>
            <a:r>
              <a:rPr lang="ru-RU" b="1" dirty="0" smtClean="0"/>
              <a:t> Даша </a:t>
            </a:r>
          </a:p>
          <a:p>
            <a:r>
              <a:rPr lang="ru-RU" b="1" dirty="0" smtClean="0"/>
              <a:t>и классный руководитель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Наш мастер класс подходит к завершению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941168"/>
            <a:ext cx="4038600" cy="111298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Если долго мучиться, что-нибудь  обязательно получится</a:t>
            </a:r>
            <a:endParaRPr lang="ru-RU" b="1" dirty="0"/>
          </a:p>
        </p:txBody>
      </p:sp>
      <p:pic>
        <p:nvPicPr>
          <p:cNvPr id="7" name="Picture 2" descr="C:\Documents and Settings\Admin\Рабочий стол\РАБОТА\мастер класс фото - профориентация\DSCF0019.JPG"/>
          <p:cNvPicPr>
            <a:picLocks noChangeAspect="1" noChangeArrowheads="1"/>
          </p:cNvPicPr>
          <p:nvPr/>
        </p:nvPicPr>
        <p:blipFill>
          <a:blip r:embed="rId2" cstate="print"/>
          <a:srcRect l="10698" t="2377" r="9067"/>
          <a:stretch>
            <a:fillRect/>
          </a:stretch>
        </p:blipFill>
        <p:spPr bwMode="auto">
          <a:xfrm>
            <a:off x="683568" y="1772816"/>
            <a:ext cx="3240360" cy="2956942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РАБОТА\мастер класс фото - профориентация\DSCF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4422411" cy="3316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вот и конечный результат</a:t>
            </a:r>
            <a:endParaRPr lang="ru-RU" b="1" dirty="0"/>
          </a:p>
        </p:txBody>
      </p:sp>
      <p:pic>
        <p:nvPicPr>
          <p:cNvPr id="14338" name="Picture 2" descr="C:\Documents and Settings\Admin\Рабочий стол\РАБОТА\мастер класс фото - профориентация\DSCF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 всех разный, но все равно красивый</a:t>
            </a:r>
            <a:endParaRPr lang="ru-RU" b="1" dirty="0"/>
          </a:p>
        </p:txBody>
      </p:sp>
      <p:pic>
        <p:nvPicPr>
          <p:cNvPr id="15362" name="Picture 2" descr="C:\Documents and Settings\Admin\Рабочий стол\РАБОТА\мастер класс фото - профориентация\DSCF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-43" r="5494"/>
          <a:stretch>
            <a:fillRect/>
          </a:stretch>
        </p:blipFill>
        <p:spPr bwMode="auto">
          <a:xfrm>
            <a:off x="1619672" y="1484784"/>
            <a:ext cx="6192688" cy="4916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Нам было интересно!</a:t>
            </a:r>
            <a:endParaRPr lang="ru-RU" b="1" dirty="0"/>
          </a:p>
        </p:txBody>
      </p:sp>
      <p:pic>
        <p:nvPicPr>
          <p:cNvPr id="16386" name="Picture 2" descr="C:\Documents and Settings\Admin\Рабочий стол\РАБОТА\мастер класс фото - профориентация\DSCF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 экскурсию пришли школьники 9 класса</a:t>
            </a:r>
            <a:endParaRPr lang="ru-RU" b="1" dirty="0"/>
          </a:p>
        </p:txBody>
      </p:sp>
      <p:pic>
        <p:nvPicPr>
          <p:cNvPr id="1026" name="Picture 2" descr="C:\Documents and Settings\Admin\Рабочий стол\РАБОТА\мастер класс фото - профориентация\DSCF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Приветствие. Знакомство.</a:t>
            </a:r>
            <a:br>
              <a:rPr lang="ru-RU" sz="3600" b="1" dirty="0" smtClean="0"/>
            </a:br>
            <a:r>
              <a:rPr lang="ru-RU" sz="2200" dirty="0" smtClean="0"/>
              <a:t>Славко Т.В. Зам.директора по ПО и БОП и Еремина Л.А. преподаватель экономики</a:t>
            </a:r>
            <a:endParaRPr lang="ru-RU" sz="2200" b="1" dirty="0"/>
          </a:p>
        </p:txBody>
      </p:sp>
      <p:pic>
        <p:nvPicPr>
          <p:cNvPr id="2050" name="Picture 2" descr="C:\Documents and Settings\Admin\Рабочий стол\РАБОТА\мастер класс фото - профориентация\DSCF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наших рабочих профессий</a:t>
            </a:r>
            <a:endParaRPr lang="ru-RU" b="1" dirty="0"/>
          </a:p>
        </p:txBody>
      </p:sp>
      <p:pic>
        <p:nvPicPr>
          <p:cNvPr id="3074" name="Picture 2" descr="C:\Documents and Settings\Admin\Рабочий стол\РАБОТА\мастер класс фото - профориентация\DSCF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РАБОТА\мастер класс фото - профориентация\DSCF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Презентация</a:t>
            </a:r>
            <a:endParaRPr lang="ru-RU" b="1" dirty="0"/>
          </a:p>
        </p:txBody>
      </p:sp>
      <p:pic>
        <p:nvPicPr>
          <p:cNvPr id="4099" name="Picture 3" descr="C:\Documents and Settings\Admin\Рабочий стол\РАБОТА\мастер класс фото - профориентация\DSCF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14" r="4657" b="2317"/>
          <a:stretch>
            <a:fillRect/>
          </a:stretch>
        </p:blipFill>
        <p:spPr bwMode="auto">
          <a:xfrm>
            <a:off x="1331640" y="1556792"/>
            <a:ext cx="6533763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Машины это интересно!</a:t>
            </a:r>
            <a:endParaRPr lang="ru-RU" b="1" dirty="0"/>
          </a:p>
        </p:txBody>
      </p:sp>
      <p:pic>
        <p:nvPicPr>
          <p:cNvPr id="5122" name="Picture 2" descr="C:\Documents and Settings\Admin\Рабочий стол\РАБОТА\мастер класс фото - профориентация\DSCF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Преподаватель спец.дисциплин Цыбденова Л.В. Показывает работу тренажера</a:t>
            </a:r>
            <a:endParaRPr lang="ru-RU" sz="3200" b="1" dirty="0"/>
          </a:p>
        </p:txBody>
      </p:sp>
      <p:pic>
        <p:nvPicPr>
          <p:cNvPr id="6146" name="Picture 2" descr="C:\Documents and Settings\Admin\Рабочий стол\РАБОТА\мастер класс фото - профориентация\DSCF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803" y="1484784"/>
            <a:ext cx="652872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Украшение салатов, нарезка овощей</a:t>
            </a:r>
            <a:br>
              <a:rPr lang="ru-RU" sz="3600" b="1" dirty="0" smtClean="0"/>
            </a:br>
            <a:r>
              <a:rPr lang="ru-RU" sz="2000" b="1" dirty="0" smtClean="0"/>
              <a:t>мастер </a:t>
            </a:r>
            <a:r>
              <a:rPr lang="ru-RU" sz="2000" b="1" dirty="0" err="1" smtClean="0"/>
              <a:t>п</a:t>
            </a:r>
            <a:r>
              <a:rPr lang="ru-RU" sz="2000" b="1" dirty="0" smtClean="0"/>
              <a:t>/о Назарова М.Д.</a:t>
            </a:r>
            <a:endParaRPr lang="ru-RU" sz="3600" b="1" dirty="0"/>
          </a:p>
        </p:txBody>
      </p:sp>
      <p:pic>
        <p:nvPicPr>
          <p:cNvPr id="7170" name="Picture 2" descr="C:\Documents and Settings\Admin\Рабочий стол\РАБОТА\мастер класс фото - профориентация\DSCF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РАБОТА\мастер класс фото - профориентация\DSCF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Мои документы\Downloads\0015-015-Ukrashenija-iz-ogurtsa.jpg"/>
          <p:cNvPicPr/>
          <p:nvPr/>
        </p:nvPicPr>
        <p:blipFill>
          <a:blip r:embed="rId2" cstate="print"/>
          <a:srcRect l="6048" t="46427" r="73172" b="14025"/>
          <a:stretch>
            <a:fillRect/>
          </a:stretch>
        </p:blipFill>
        <p:spPr bwMode="auto">
          <a:xfrm rot="17706736">
            <a:off x="2090516" y="148455"/>
            <a:ext cx="4869160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Admin\Мои документы\Downloads\0015-015-Ukrashenija-iz-ogurtsa.jpg"/>
          <p:cNvPicPr/>
          <p:nvPr/>
        </p:nvPicPr>
        <p:blipFill>
          <a:blip r:embed="rId2" cstate="print"/>
          <a:srcRect r="301" b="79092"/>
          <a:stretch>
            <a:fillRect/>
          </a:stretch>
        </p:blipFill>
        <p:spPr bwMode="auto">
          <a:xfrm>
            <a:off x="683568" y="4365104"/>
            <a:ext cx="78488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132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День открытых дверей</vt:lpstr>
      <vt:lpstr>На экскурсию пришли школьники 9 класса</vt:lpstr>
      <vt:lpstr>Приветствие. Знакомство. Славко Т.В. Зам.директора по ПО и БОП и Еремина Л.А. преподаватель экономики</vt:lpstr>
      <vt:lpstr>Презентация наших рабочих профессий</vt:lpstr>
      <vt:lpstr>Презентация</vt:lpstr>
      <vt:lpstr>Машины это интересно!</vt:lpstr>
      <vt:lpstr>Преподаватель спец.дисциплин Цыбденова Л.В. Показывает работу тренажера</vt:lpstr>
      <vt:lpstr>Украшение салатов, нарезка овощей мастер п/о Назарова М.Д.</vt:lpstr>
      <vt:lpstr>Слайд 9</vt:lpstr>
      <vt:lpstr>Одеваем спецодежду и приступаем к творчеству</vt:lpstr>
      <vt:lpstr>Да, огурцы можно есть</vt:lpstr>
      <vt:lpstr>Аккуратно работаем с ножом, не торопимся</vt:lpstr>
      <vt:lpstr>Сложное в простом и простое в сложном</vt:lpstr>
      <vt:lpstr>Творческий процесс идет полным ходом</vt:lpstr>
      <vt:lpstr>Наш мастер класс подходит к завершению</vt:lpstr>
      <vt:lpstr>А вот и конечный результат</vt:lpstr>
      <vt:lpstr>У всех разный, но все равно красивый</vt:lpstr>
      <vt:lpstr>Нам было интересно!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</dc:title>
  <dc:creator>Admin</dc:creator>
  <cp:lastModifiedBy>Admin</cp:lastModifiedBy>
  <cp:revision>6</cp:revision>
  <dcterms:created xsi:type="dcterms:W3CDTF">2019-04-26T00:53:03Z</dcterms:created>
  <dcterms:modified xsi:type="dcterms:W3CDTF">2019-04-26T01:45:30Z</dcterms:modified>
</cp:coreProperties>
</file>