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1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A03F5-DEEE-4A17-9233-83FBEE1B8A06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AF1DD-16E8-4233-89ED-D581BE4B4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282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1B6C-64ED-4ADE-BD9A-B56216A87D4A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4B797-7E7B-4108-A337-7C17AA886BEB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CFC6-371D-4D27-9832-6CC845B2F06F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B8CA9-A400-4329-94A7-943986B49118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CBD8-7375-403D-B2BD-7D09D3891153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2D95-DE73-48DF-ADDF-AC33326FEB27}" type="datetime1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25EC-C9D9-4BE6-8A2D-5B757031094D}" type="datetime1">
              <a:rPr lang="ru-RU" smtClean="0"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0D9BD-8080-4945-BB39-A296A091FB8A}" type="datetime1">
              <a:rPr lang="ru-RU" smtClean="0"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1BEE-36F1-4D76-81DC-1E4435C201F8}" type="datetime1">
              <a:rPr lang="ru-RU" smtClean="0"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7ABE-539C-4DCC-9523-79CBA123AD4F}" type="datetime1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327-DEBA-4E34-82D6-167CCC1EC8C0}" type="datetime1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5E4E3-4129-4C7B-AA65-D67FCB2145A9}" type="datetime1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82F0-7787-4C2C-8E7D-0E6A1E2FC5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razgovorniy-angliski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96952"/>
            <a:ext cx="4716016" cy="38610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11560" y="0"/>
            <a:ext cx="777686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i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English in the life of an electrician</a:t>
            </a:r>
            <a:endParaRPr lang="ru-RU" sz="4800" b="1" i="1" u="sng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48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Английский в жизни электрика</a:t>
            </a:r>
            <a:endParaRPr lang="ru-RU" sz="4800" b="1" i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pic>
        <p:nvPicPr>
          <p:cNvPr id="7" name="Рисунок 6" descr="1_15957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2996952"/>
            <a:ext cx="4644008" cy="3861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1"/>
            <a:ext cx="9144000" cy="77559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Answers for the crossword</a:t>
            </a: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</a:p>
          <a:p>
            <a:pPr marL="914400" indent="-914400">
              <a:buAutoNum type="arabicParenR"/>
            </a:pPr>
            <a:endParaRPr lang="en-US" sz="4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Voltage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Electricity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Current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Law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Electrician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Resistance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Phase</a:t>
            </a:r>
          </a:p>
          <a:p>
            <a:pPr marL="914400" indent="-914400">
              <a:buAutoNum type="arabicParenR"/>
            </a:pP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Circuit</a:t>
            </a:r>
          </a:p>
          <a:p>
            <a:pPr marL="914400" indent="-914400" algn="ctr">
              <a:buAutoNum type="arabicParenR"/>
            </a:pP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260648"/>
            <a:ext cx="552281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Find the English word!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988841"/>
            <a:ext cx="8820472" cy="3785652"/>
          </a:xfrm>
          <a:prstGeom prst="rect">
            <a:avLst/>
          </a:prstGeom>
          <a:noFill/>
        </p:spPr>
        <p:txBody>
          <a:bodyPr wrap="square" lIns="91440" tIns="45720" rIns="91440" bIns="45720" numCol="2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Реле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Изоляция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Резистор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Диэлектрик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Стартер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Анод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Кабель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Аккумулятор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Лазер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Контроллер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Электро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Конвертер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136345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Резистор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-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происходит от англ.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Resistor,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от глагола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resist-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сопротивляться</a:t>
            </a:r>
          </a:p>
          <a:p>
            <a:r>
              <a:rPr lang="ru-RU" sz="2000" b="1" i="1" u="sng" dirty="0"/>
              <a:t>Пассивный элемент электрических цепей, обладающий определенным или переменным значением электрического сопротивления</a:t>
            </a:r>
            <a:endParaRPr lang="ru-RU" sz="2000" b="1" i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Реле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-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возникло от англ. глагола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relay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–сменять, передавать</a:t>
            </a:r>
          </a:p>
          <a:p>
            <a:r>
              <a:rPr lang="ru-RU" sz="2000" dirty="0"/>
              <a:t> 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Электрическое </a:t>
            </a:r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электронное устройство (ключ), предназначенное для замыкания или размыкания электрической цепи </a:t>
            </a:r>
            <a:endParaRPr lang="ru-RU" sz="2000" b="1" i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Контроллер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-  от  англ.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Controller ,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означает буквально «управитель»</a:t>
            </a:r>
          </a:p>
          <a:p>
            <a:r>
              <a:rPr lang="ru-RU" sz="2000" b="1" i="1" u="sng" dirty="0"/>
              <a:t>У</a:t>
            </a:r>
            <a:r>
              <a:rPr lang="ru-RU" sz="2000" b="1" i="1" u="sng" dirty="0" smtClean="0"/>
              <a:t>стройство </a:t>
            </a:r>
            <a:r>
              <a:rPr lang="ru-RU" sz="2000" b="1" i="1" u="sng" dirty="0"/>
              <a:t>управления в электронике и вычислительной технике.</a:t>
            </a:r>
            <a:endParaRPr lang="ru-RU" sz="2000" b="1" i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Лазер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-</a:t>
            </a:r>
            <a:r>
              <a:rPr lang="ru-RU" sz="2400" dirty="0"/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Заимств. в 60-е годы XX в. из англ. яз., где laser образовано сложением сокращенных основ из сочетания Light Amplification by Stimulated Emission of Radiation «усиление света посредством стимулированного излучения»</a:t>
            </a:r>
          </a:p>
          <a:p>
            <a:r>
              <a:rPr lang="ru-RU" sz="2000" b="1" i="1" u="sng" dirty="0"/>
              <a:t>Оптический генератор - источник очень узкого и мощного пучка света, имеющего строго определённую длину волны.</a:t>
            </a:r>
            <a:endParaRPr lang="ru-RU" sz="2000" b="1" i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Стартер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– от англ.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Starter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, пусковое устройство</a:t>
            </a: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Диэлектрик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– от англ.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Dielectric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(</a:t>
            </a:r>
            <a:r>
              <a:rPr lang="en-US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dia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-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от греч. Через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/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сквозь, </a:t>
            </a:r>
            <a:r>
              <a:rPr lang="en-US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electric-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электрический) </a:t>
            </a:r>
          </a:p>
          <a:p>
            <a:r>
              <a:rPr lang="ru-RU" sz="2000" b="1" i="1" u="sng" dirty="0" smtClean="0"/>
              <a:t>Диэлектрик (изолятор) — вещество, плохо проводящее электрический ток</a:t>
            </a:r>
          </a:p>
          <a:p>
            <a:r>
              <a:rPr lang="ru-RU" sz="24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Ковертер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- Происходит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от английского </a:t>
            </a:r>
            <a:r>
              <a:rPr lang="ru-RU" sz="2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converter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 «конвертер, преобразователь», из гл. </a:t>
            </a:r>
            <a:r>
              <a:rPr lang="ru-RU" sz="2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convert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«преобразовывать; превращать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»</a:t>
            </a:r>
            <a:r>
              <a:rPr lang="ru-RU" sz="2000" b="1" i="1" u="sng" dirty="0" smtClean="0"/>
              <a:t> </a:t>
            </a:r>
          </a:p>
          <a:p>
            <a:r>
              <a:rPr lang="ru-RU" sz="2000" b="1" i="1" u="sng" dirty="0" smtClean="0"/>
              <a:t>Устройство для преобразования </a:t>
            </a:r>
            <a:r>
              <a:rPr lang="ru-RU" sz="2000" b="1" i="1" u="sng" dirty="0" err="1" smtClean="0"/>
              <a:t>эл.тока</a:t>
            </a:r>
            <a:r>
              <a:rPr lang="ru-RU" sz="2000" b="1" i="1" u="sng" dirty="0" smtClean="0"/>
              <a:t>.</a:t>
            </a:r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u="sng" dirty="0" smtClean="0"/>
          </a:p>
          <a:p>
            <a:endParaRPr lang="ru-RU" sz="2000" b="1" i="1" u="sng" dirty="0" smtClean="0"/>
          </a:p>
          <a:p>
            <a:endParaRPr lang="ru-RU" sz="2000" b="1" i="1" u="sng" dirty="0"/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4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</a:t>
            </a:r>
            <a:endParaRPr lang="ru-RU" sz="2400" dirty="0"/>
          </a:p>
          <a:p>
            <a:endParaRPr lang="ru-RU" sz="24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24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42165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Solve the problem</a:t>
            </a: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  <a:endParaRPr lang="ru-RU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There are 2 rooms</a:t>
            </a:r>
            <a:r>
              <a:rPr lang="ru-RU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3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the 1-st room we have 3 switches, in the 2-nd room we have 1 bulb. </a:t>
            </a:r>
            <a:endParaRPr lang="ru-RU" sz="3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How to find the proper switch for the bulb if you can enter the 2-nd room only one time</a:t>
            </a:r>
            <a:r>
              <a:rPr lang="ru-RU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3200" b="1" cap="none" spc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84984"/>
            <a:ext cx="9144000" cy="3573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208912" cy="6524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Answer</a:t>
            </a:r>
            <a:r>
              <a:rPr lang="ru-RU" sz="5400" b="1" i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Push the 1-st switch and wait a little bit</a:t>
            </a:r>
          </a:p>
          <a:p>
            <a:endParaRPr lang="en-US" sz="2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Then switch it off and push the second one</a:t>
            </a:r>
          </a:p>
          <a:p>
            <a:endParaRPr lang="en-US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Enter the room</a:t>
            </a:r>
            <a:r>
              <a:rPr lang="ru-RU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endParaRPr lang="en-US" sz="2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 it’s the 1-st switch – the bulb is warm, but the light is off</a:t>
            </a:r>
          </a:p>
          <a:p>
            <a:endParaRPr lang="en-US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it’s the 2-nd switch-the light is switched on</a:t>
            </a:r>
          </a:p>
          <a:p>
            <a:endParaRPr lang="en-US" sz="2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it’s the 3-d switch-the bulb is cold and switched off.</a:t>
            </a:r>
            <a:endParaRPr lang="ru-RU" sz="2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-35884"/>
            <a:ext cx="9144000" cy="4832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i="1" u="sng" dirty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not the life, but absolutely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electricity: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You wake up with the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voltage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You go to work with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resistance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spark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the whole day,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Then you come back and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switch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yourself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off.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>
              <a:solidFill>
                <a:schemeClr val="tx1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to spark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искрить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to switch off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выключать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вырубать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-819472"/>
            <a:ext cx="568863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Translate!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Рисунок 6" descr="57da9d23eaaa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4725144"/>
            <a:ext cx="5472608" cy="21328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cypgpod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5436097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95936" y="1484784"/>
            <a:ext cx="51480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you, dear electricians!</a:t>
            </a:r>
            <a:endParaRPr lang="ru-RU" sz="5400" b="1" i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241</Words>
  <Application>Microsoft Office PowerPoint</Application>
  <PresentationFormat>Экран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Жозефина Жужу</dc:creator>
  <cp:lastModifiedBy>user</cp:lastModifiedBy>
  <cp:revision>12</cp:revision>
  <dcterms:created xsi:type="dcterms:W3CDTF">2017-11-26T13:09:28Z</dcterms:created>
  <dcterms:modified xsi:type="dcterms:W3CDTF">2020-11-08T11:42:38Z</dcterms:modified>
</cp:coreProperties>
</file>